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1383625" cy="30275213"/>
  <p:notesSz cx="6797675" cy="9926638"/>
  <p:defaultTextStyle>
    <a:defPPr>
      <a:defRPr lang="ko-KR"/>
    </a:defPPr>
    <a:lvl1pPr marL="0" algn="l" defTabSz="2951608" rtl="0" eaLnBrk="1" latinLnBrk="1" hangingPunct="1">
      <a:defRPr sz="5823" kern="1200">
        <a:solidFill>
          <a:schemeClr val="tx1"/>
        </a:solidFill>
        <a:latin typeface="+mn-lt"/>
        <a:ea typeface="+mn-ea"/>
        <a:cs typeface="+mn-cs"/>
      </a:defRPr>
    </a:lvl1pPr>
    <a:lvl2pPr marL="1475804" algn="l" defTabSz="2951608" rtl="0" eaLnBrk="1" latinLnBrk="1" hangingPunct="1">
      <a:defRPr sz="5823" kern="1200">
        <a:solidFill>
          <a:schemeClr val="tx1"/>
        </a:solidFill>
        <a:latin typeface="+mn-lt"/>
        <a:ea typeface="+mn-ea"/>
        <a:cs typeface="+mn-cs"/>
      </a:defRPr>
    </a:lvl2pPr>
    <a:lvl3pPr marL="2951608" algn="l" defTabSz="2951608" rtl="0" eaLnBrk="1" latinLnBrk="1" hangingPunct="1">
      <a:defRPr sz="5823" kern="1200">
        <a:solidFill>
          <a:schemeClr val="tx1"/>
        </a:solidFill>
        <a:latin typeface="+mn-lt"/>
        <a:ea typeface="+mn-ea"/>
        <a:cs typeface="+mn-cs"/>
      </a:defRPr>
    </a:lvl3pPr>
    <a:lvl4pPr marL="4427412" algn="l" defTabSz="2951608" rtl="0" eaLnBrk="1" latinLnBrk="1" hangingPunct="1">
      <a:defRPr sz="5823" kern="1200">
        <a:solidFill>
          <a:schemeClr val="tx1"/>
        </a:solidFill>
        <a:latin typeface="+mn-lt"/>
        <a:ea typeface="+mn-ea"/>
        <a:cs typeface="+mn-cs"/>
      </a:defRPr>
    </a:lvl4pPr>
    <a:lvl5pPr marL="5903216" algn="l" defTabSz="2951608" rtl="0" eaLnBrk="1" latinLnBrk="1" hangingPunct="1">
      <a:defRPr sz="5823" kern="1200">
        <a:solidFill>
          <a:schemeClr val="tx1"/>
        </a:solidFill>
        <a:latin typeface="+mn-lt"/>
        <a:ea typeface="+mn-ea"/>
        <a:cs typeface="+mn-cs"/>
      </a:defRPr>
    </a:lvl5pPr>
    <a:lvl6pPr marL="7379019" algn="l" defTabSz="2951608" rtl="0" eaLnBrk="1" latinLnBrk="1" hangingPunct="1">
      <a:defRPr sz="5823" kern="1200">
        <a:solidFill>
          <a:schemeClr val="tx1"/>
        </a:solidFill>
        <a:latin typeface="+mn-lt"/>
        <a:ea typeface="+mn-ea"/>
        <a:cs typeface="+mn-cs"/>
      </a:defRPr>
    </a:lvl6pPr>
    <a:lvl7pPr marL="8854823" algn="l" defTabSz="2951608" rtl="0" eaLnBrk="1" latinLnBrk="1" hangingPunct="1">
      <a:defRPr sz="5823" kern="1200">
        <a:solidFill>
          <a:schemeClr val="tx1"/>
        </a:solidFill>
        <a:latin typeface="+mn-lt"/>
        <a:ea typeface="+mn-ea"/>
        <a:cs typeface="+mn-cs"/>
      </a:defRPr>
    </a:lvl7pPr>
    <a:lvl8pPr marL="10330627" algn="l" defTabSz="2951608" rtl="0" eaLnBrk="1" latinLnBrk="1" hangingPunct="1">
      <a:defRPr sz="5823" kern="1200">
        <a:solidFill>
          <a:schemeClr val="tx1"/>
        </a:solidFill>
        <a:latin typeface="+mn-lt"/>
        <a:ea typeface="+mn-ea"/>
        <a:cs typeface="+mn-cs"/>
      </a:defRPr>
    </a:lvl8pPr>
    <a:lvl9pPr marL="11806431" algn="l" defTabSz="2951608" rtl="0" eaLnBrk="1" latinLnBrk="1" hangingPunct="1">
      <a:defRPr sz="582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09" userDrawn="1">
          <p15:clr>
            <a:srgbClr val="A4A3A4"/>
          </p15:clr>
        </p15:guide>
        <p15:guide id="2" pos="66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A05"/>
    <a:srgbClr val="FF8989"/>
    <a:srgbClr val="FF6969"/>
    <a:srgbClr val="FF7575"/>
    <a:srgbClr val="FFF56D"/>
    <a:srgbClr val="FFFFFF"/>
    <a:srgbClr val="FF3737"/>
    <a:srgbClr val="FF4F4F"/>
    <a:srgbClr val="FFCF01"/>
    <a:srgbClr val="006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6247" autoAdjust="0"/>
  </p:normalViewPr>
  <p:slideViewPr>
    <p:cSldViewPr>
      <p:cViewPr>
        <p:scale>
          <a:sx n="75" d="100"/>
          <a:sy n="75" d="100"/>
        </p:scale>
        <p:origin x="330" y="-390"/>
      </p:cViewPr>
      <p:guideLst>
        <p:guide orient="horz" pos="9309"/>
        <p:guide pos="66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3C639-EAA5-49C0-B4C9-24C30F665611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1241425"/>
            <a:ext cx="236537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09D09-036B-4761-991D-B52178D235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091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09D09-036B-4761-991D-B52178D235A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717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03772" y="9404941"/>
            <a:ext cx="18176082" cy="648954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07544" y="17155954"/>
            <a:ext cx="14968538" cy="77369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05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41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11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82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52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23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293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64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E81F-3AA5-4FC2-BD25-43E90158F5E6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4FE4-85DF-4C75-A1D6-2116778B0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527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E81F-3AA5-4FC2-BD25-43E90158F5E6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4FE4-85DF-4C75-A1D6-2116778B0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99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2730127" y="6363402"/>
            <a:ext cx="13260817" cy="13562174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947673" y="6363402"/>
            <a:ext cx="39426059" cy="13562174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E81F-3AA5-4FC2-BD25-43E90158F5E6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4FE4-85DF-4C75-A1D6-2116778B0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791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E81F-3AA5-4FC2-BD25-43E90158F5E6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4FE4-85DF-4C75-A1D6-2116778B0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5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9159" y="19454630"/>
            <a:ext cx="18176082" cy="6012994"/>
          </a:xfrm>
        </p:spPr>
        <p:txBody>
          <a:bodyPr anchor="t"/>
          <a:lstStyle>
            <a:lvl1pPr algn="l">
              <a:defRPr sz="12866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89159" y="12831929"/>
            <a:ext cx="18176082" cy="6622701"/>
          </a:xfrm>
        </p:spPr>
        <p:txBody>
          <a:bodyPr anchor="b"/>
          <a:lstStyle>
            <a:lvl1pPr marL="0" indent="0">
              <a:buNone/>
              <a:defRPr sz="6475">
                <a:solidFill>
                  <a:schemeClr val="tx1">
                    <a:tint val="75000"/>
                  </a:schemeClr>
                </a:solidFill>
              </a:defRPr>
            </a:lvl1pPr>
            <a:lvl2pPr marL="1470558" indent="0">
              <a:buNone/>
              <a:defRPr sz="5802">
                <a:solidFill>
                  <a:schemeClr val="tx1">
                    <a:tint val="75000"/>
                  </a:schemeClr>
                </a:solidFill>
              </a:defRPr>
            </a:lvl2pPr>
            <a:lvl3pPr marL="2941115" indent="0">
              <a:buNone/>
              <a:defRPr sz="5129">
                <a:solidFill>
                  <a:schemeClr val="tx1">
                    <a:tint val="75000"/>
                  </a:schemeClr>
                </a:solidFill>
              </a:defRPr>
            </a:lvl3pPr>
            <a:lvl4pPr marL="4411673" indent="0">
              <a:buNone/>
              <a:defRPr sz="4541">
                <a:solidFill>
                  <a:schemeClr val="tx1">
                    <a:tint val="75000"/>
                  </a:schemeClr>
                </a:solidFill>
              </a:defRPr>
            </a:lvl4pPr>
            <a:lvl5pPr marL="5882230" indent="0">
              <a:buNone/>
              <a:defRPr sz="4541">
                <a:solidFill>
                  <a:schemeClr val="tx1">
                    <a:tint val="75000"/>
                  </a:schemeClr>
                </a:solidFill>
              </a:defRPr>
            </a:lvl5pPr>
            <a:lvl6pPr marL="7352788" indent="0">
              <a:buNone/>
              <a:defRPr sz="4541">
                <a:solidFill>
                  <a:schemeClr val="tx1">
                    <a:tint val="75000"/>
                  </a:schemeClr>
                </a:solidFill>
              </a:defRPr>
            </a:lvl6pPr>
            <a:lvl7pPr marL="8823345" indent="0">
              <a:buNone/>
              <a:defRPr sz="4541">
                <a:solidFill>
                  <a:schemeClr val="tx1">
                    <a:tint val="75000"/>
                  </a:schemeClr>
                </a:solidFill>
              </a:defRPr>
            </a:lvl7pPr>
            <a:lvl8pPr marL="10293903" indent="0">
              <a:buNone/>
              <a:defRPr sz="4541">
                <a:solidFill>
                  <a:schemeClr val="tx1">
                    <a:tint val="75000"/>
                  </a:schemeClr>
                </a:solidFill>
              </a:defRPr>
            </a:lvl8pPr>
            <a:lvl9pPr marL="11764460" indent="0">
              <a:buNone/>
              <a:defRPr sz="454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E81F-3AA5-4FC2-BD25-43E90158F5E6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4FE4-85DF-4C75-A1D6-2116778B0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553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947674" y="37087137"/>
            <a:ext cx="26343438" cy="104898007"/>
          </a:xfrm>
        </p:spPr>
        <p:txBody>
          <a:bodyPr/>
          <a:lstStyle>
            <a:lvl1pPr>
              <a:defRPr sz="8998"/>
            </a:lvl1pPr>
            <a:lvl2pPr>
              <a:defRPr sz="7736"/>
            </a:lvl2pPr>
            <a:lvl3pPr>
              <a:defRPr sz="6475"/>
            </a:lvl3pPr>
            <a:lvl4pPr>
              <a:defRPr sz="5802"/>
            </a:lvl4pPr>
            <a:lvl5pPr>
              <a:defRPr sz="5802"/>
            </a:lvl5pPr>
            <a:lvl6pPr>
              <a:defRPr sz="5802"/>
            </a:lvl6pPr>
            <a:lvl7pPr>
              <a:defRPr sz="5802"/>
            </a:lvl7pPr>
            <a:lvl8pPr>
              <a:defRPr sz="5802"/>
            </a:lvl8pPr>
            <a:lvl9pPr>
              <a:defRPr sz="580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9647505" y="37087137"/>
            <a:ext cx="26343438" cy="104898007"/>
          </a:xfrm>
        </p:spPr>
        <p:txBody>
          <a:bodyPr/>
          <a:lstStyle>
            <a:lvl1pPr>
              <a:defRPr sz="8998"/>
            </a:lvl1pPr>
            <a:lvl2pPr>
              <a:defRPr sz="7736"/>
            </a:lvl2pPr>
            <a:lvl3pPr>
              <a:defRPr sz="6475"/>
            </a:lvl3pPr>
            <a:lvl4pPr>
              <a:defRPr sz="5802"/>
            </a:lvl4pPr>
            <a:lvl5pPr>
              <a:defRPr sz="5802"/>
            </a:lvl5pPr>
            <a:lvl6pPr>
              <a:defRPr sz="5802"/>
            </a:lvl6pPr>
            <a:lvl7pPr>
              <a:defRPr sz="5802"/>
            </a:lvl7pPr>
            <a:lvl8pPr>
              <a:defRPr sz="5802"/>
            </a:lvl8pPr>
            <a:lvl9pPr>
              <a:defRPr sz="580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E81F-3AA5-4FC2-BD25-43E90158F5E6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4FE4-85DF-4C75-A1D6-2116778B0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13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182" y="1212413"/>
            <a:ext cx="19245263" cy="5045869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182" y="6776885"/>
            <a:ext cx="9448148" cy="2824283"/>
          </a:xfrm>
        </p:spPr>
        <p:txBody>
          <a:bodyPr anchor="b"/>
          <a:lstStyle>
            <a:lvl1pPr marL="0" indent="0">
              <a:buNone/>
              <a:defRPr sz="7736" b="1"/>
            </a:lvl1pPr>
            <a:lvl2pPr marL="1470558" indent="0">
              <a:buNone/>
              <a:defRPr sz="6475" b="1"/>
            </a:lvl2pPr>
            <a:lvl3pPr marL="2941115" indent="0">
              <a:buNone/>
              <a:defRPr sz="5802" b="1"/>
            </a:lvl3pPr>
            <a:lvl4pPr marL="4411673" indent="0">
              <a:buNone/>
              <a:defRPr sz="5129" b="1"/>
            </a:lvl4pPr>
            <a:lvl5pPr marL="5882230" indent="0">
              <a:buNone/>
              <a:defRPr sz="5129" b="1"/>
            </a:lvl5pPr>
            <a:lvl6pPr marL="7352788" indent="0">
              <a:buNone/>
              <a:defRPr sz="5129" b="1"/>
            </a:lvl6pPr>
            <a:lvl7pPr marL="8823345" indent="0">
              <a:buNone/>
              <a:defRPr sz="5129" b="1"/>
            </a:lvl7pPr>
            <a:lvl8pPr marL="10293903" indent="0">
              <a:buNone/>
              <a:defRPr sz="5129" b="1"/>
            </a:lvl8pPr>
            <a:lvl9pPr marL="11764460" indent="0">
              <a:buNone/>
              <a:defRPr sz="5129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182" y="9601168"/>
            <a:ext cx="9448148" cy="17443290"/>
          </a:xfrm>
        </p:spPr>
        <p:txBody>
          <a:bodyPr/>
          <a:lstStyle>
            <a:lvl1pPr>
              <a:defRPr sz="7736"/>
            </a:lvl1pPr>
            <a:lvl2pPr>
              <a:defRPr sz="6475"/>
            </a:lvl2pPr>
            <a:lvl3pPr>
              <a:defRPr sz="5802"/>
            </a:lvl3pPr>
            <a:lvl4pPr>
              <a:defRPr sz="5129"/>
            </a:lvl4pPr>
            <a:lvl5pPr>
              <a:defRPr sz="5129"/>
            </a:lvl5pPr>
            <a:lvl6pPr>
              <a:defRPr sz="5129"/>
            </a:lvl6pPr>
            <a:lvl7pPr>
              <a:defRPr sz="5129"/>
            </a:lvl7pPr>
            <a:lvl8pPr>
              <a:defRPr sz="5129"/>
            </a:lvl8pPr>
            <a:lvl9pPr>
              <a:defRPr sz="5129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0862586" y="6776885"/>
            <a:ext cx="9451859" cy="2824283"/>
          </a:xfrm>
        </p:spPr>
        <p:txBody>
          <a:bodyPr anchor="b"/>
          <a:lstStyle>
            <a:lvl1pPr marL="0" indent="0">
              <a:buNone/>
              <a:defRPr sz="7736" b="1"/>
            </a:lvl1pPr>
            <a:lvl2pPr marL="1470558" indent="0">
              <a:buNone/>
              <a:defRPr sz="6475" b="1"/>
            </a:lvl2pPr>
            <a:lvl3pPr marL="2941115" indent="0">
              <a:buNone/>
              <a:defRPr sz="5802" b="1"/>
            </a:lvl3pPr>
            <a:lvl4pPr marL="4411673" indent="0">
              <a:buNone/>
              <a:defRPr sz="5129" b="1"/>
            </a:lvl4pPr>
            <a:lvl5pPr marL="5882230" indent="0">
              <a:buNone/>
              <a:defRPr sz="5129" b="1"/>
            </a:lvl5pPr>
            <a:lvl6pPr marL="7352788" indent="0">
              <a:buNone/>
              <a:defRPr sz="5129" b="1"/>
            </a:lvl6pPr>
            <a:lvl7pPr marL="8823345" indent="0">
              <a:buNone/>
              <a:defRPr sz="5129" b="1"/>
            </a:lvl7pPr>
            <a:lvl8pPr marL="10293903" indent="0">
              <a:buNone/>
              <a:defRPr sz="5129" b="1"/>
            </a:lvl8pPr>
            <a:lvl9pPr marL="11764460" indent="0">
              <a:buNone/>
              <a:defRPr sz="5129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0862586" y="9601168"/>
            <a:ext cx="9451859" cy="17443290"/>
          </a:xfrm>
        </p:spPr>
        <p:txBody>
          <a:bodyPr/>
          <a:lstStyle>
            <a:lvl1pPr>
              <a:defRPr sz="7736"/>
            </a:lvl1pPr>
            <a:lvl2pPr>
              <a:defRPr sz="6475"/>
            </a:lvl2pPr>
            <a:lvl3pPr>
              <a:defRPr sz="5802"/>
            </a:lvl3pPr>
            <a:lvl4pPr>
              <a:defRPr sz="5129"/>
            </a:lvl4pPr>
            <a:lvl5pPr>
              <a:defRPr sz="5129"/>
            </a:lvl5pPr>
            <a:lvl6pPr>
              <a:defRPr sz="5129"/>
            </a:lvl6pPr>
            <a:lvl7pPr>
              <a:defRPr sz="5129"/>
            </a:lvl7pPr>
            <a:lvl8pPr>
              <a:defRPr sz="5129"/>
            </a:lvl8pPr>
            <a:lvl9pPr>
              <a:defRPr sz="5129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E81F-3AA5-4FC2-BD25-43E90158F5E6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4FE4-85DF-4C75-A1D6-2116778B0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390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E81F-3AA5-4FC2-BD25-43E90158F5E6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4FE4-85DF-4C75-A1D6-2116778B0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438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E81F-3AA5-4FC2-BD25-43E90158F5E6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4FE4-85DF-4C75-A1D6-2116778B0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49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183" y="1205402"/>
            <a:ext cx="7035066" cy="5129967"/>
          </a:xfrm>
        </p:spPr>
        <p:txBody>
          <a:bodyPr anchor="b"/>
          <a:lstStyle>
            <a:lvl1pPr algn="l">
              <a:defRPr sz="6475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60404" y="1205405"/>
            <a:ext cx="11954040" cy="25839055"/>
          </a:xfrm>
        </p:spPr>
        <p:txBody>
          <a:bodyPr/>
          <a:lstStyle>
            <a:lvl1pPr>
              <a:defRPr sz="10259"/>
            </a:lvl1pPr>
            <a:lvl2pPr>
              <a:defRPr sz="8998"/>
            </a:lvl2pPr>
            <a:lvl3pPr>
              <a:defRPr sz="7736"/>
            </a:lvl3pPr>
            <a:lvl4pPr>
              <a:defRPr sz="6475"/>
            </a:lvl4pPr>
            <a:lvl5pPr>
              <a:defRPr sz="6475"/>
            </a:lvl5pPr>
            <a:lvl6pPr>
              <a:defRPr sz="6475"/>
            </a:lvl6pPr>
            <a:lvl7pPr>
              <a:defRPr sz="6475"/>
            </a:lvl7pPr>
            <a:lvl8pPr>
              <a:defRPr sz="6475"/>
            </a:lvl8pPr>
            <a:lvl9pPr>
              <a:defRPr sz="6475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9183" y="6335372"/>
            <a:ext cx="7035066" cy="20709089"/>
          </a:xfrm>
        </p:spPr>
        <p:txBody>
          <a:bodyPr/>
          <a:lstStyle>
            <a:lvl1pPr marL="0" indent="0">
              <a:buNone/>
              <a:defRPr sz="4541"/>
            </a:lvl1pPr>
            <a:lvl2pPr marL="1470558" indent="0">
              <a:buNone/>
              <a:defRPr sz="3868"/>
            </a:lvl2pPr>
            <a:lvl3pPr marL="2941115" indent="0">
              <a:buNone/>
              <a:defRPr sz="3195"/>
            </a:lvl3pPr>
            <a:lvl4pPr marL="4411673" indent="0">
              <a:buNone/>
              <a:defRPr sz="2859"/>
            </a:lvl4pPr>
            <a:lvl5pPr marL="5882230" indent="0">
              <a:buNone/>
              <a:defRPr sz="2859"/>
            </a:lvl5pPr>
            <a:lvl6pPr marL="7352788" indent="0">
              <a:buNone/>
              <a:defRPr sz="2859"/>
            </a:lvl6pPr>
            <a:lvl7pPr marL="8823345" indent="0">
              <a:buNone/>
              <a:defRPr sz="2859"/>
            </a:lvl7pPr>
            <a:lvl8pPr marL="10293903" indent="0">
              <a:buNone/>
              <a:defRPr sz="2859"/>
            </a:lvl8pPr>
            <a:lvl9pPr marL="11764460" indent="0">
              <a:buNone/>
              <a:defRPr sz="2859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E81F-3AA5-4FC2-BD25-43E90158F5E6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4FE4-85DF-4C75-A1D6-2116778B0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97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340" y="21192649"/>
            <a:ext cx="12830175" cy="2501913"/>
          </a:xfrm>
        </p:spPr>
        <p:txBody>
          <a:bodyPr anchor="b"/>
          <a:lstStyle>
            <a:lvl1pPr algn="l">
              <a:defRPr sz="6475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191340" y="2705146"/>
            <a:ext cx="12830175" cy="18165128"/>
          </a:xfrm>
        </p:spPr>
        <p:txBody>
          <a:bodyPr/>
          <a:lstStyle>
            <a:lvl1pPr marL="0" indent="0">
              <a:buNone/>
              <a:defRPr sz="10259"/>
            </a:lvl1pPr>
            <a:lvl2pPr marL="1470558" indent="0">
              <a:buNone/>
              <a:defRPr sz="8998"/>
            </a:lvl2pPr>
            <a:lvl3pPr marL="2941115" indent="0">
              <a:buNone/>
              <a:defRPr sz="7736"/>
            </a:lvl3pPr>
            <a:lvl4pPr marL="4411673" indent="0">
              <a:buNone/>
              <a:defRPr sz="6475"/>
            </a:lvl4pPr>
            <a:lvl5pPr marL="5882230" indent="0">
              <a:buNone/>
              <a:defRPr sz="6475"/>
            </a:lvl5pPr>
            <a:lvl6pPr marL="7352788" indent="0">
              <a:buNone/>
              <a:defRPr sz="6475"/>
            </a:lvl6pPr>
            <a:lvl7pPr marL="8823345" indent="0">
              <a:buNone/>
              <a:defRPr sz="6475"/>
            </a:lvl7pPr>
            <a:lvl8pPr marL="10293903" indent="0">
              <a:buNone/>
              <a:defRPr sz="6475"/>
            </a:lvl8pPr>
            <a:lvl9pPr marL="11764460" indent="0">
              <a:buNone/>
              <a:defRPr sz="6475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191340" y="23694561"/>
            <a:ext cx="12830175" cy="3553131"/>
          </a:xfrm>
        </p:spPr>
        <p:txBody>
          <a:bodyPr/>
          <a:lstStyle>
            <a:lvl1pPr marL="0" indent="0">
              <a:buNone/>
              <a:defRPr sz="4541"/>
            </a:lvl1pPr>
            <a:lvl2pPr marL="1470558" indent="0">
              <a:buNone/>
              <a:defRPr sz="3868"/>
            </a:lvl2pPr>
            <a:lvl3pPr marL="2941115" indent="0">
              <a:buNone/>
              <a:defRPr sz="3195"/>
            </a:lvl3pPr>
            <a:lvl4pPr marL="4411673" indent="0">
              <a:buNone/>
              <a:defRPr sz="2859"/>
            </a:lvl4pPr>
            <a:lvl5pPr marL="5882230" indent="0">
              <a:buNone/>
              <a:defRPr sz="2859"/>
            </a:lvl5pPr>
            <a:lvl6pPr marL="7352788" indent="0">
              <a:buNone/>
              <a:defRPr sz="2859"/>
            </a:lvl6pPr>
            <a:lvl7pPr marL="8823345" indent="0">
              <a:buNone/>
              <a:defRPr sz="2859"/>
            </a:lvl7pPr>
            <a:lvl8pPr marL="10293903" indent="0">
              <a:buNone/>
              <a:defRPr sz="2859"/>
            </a:lvl8pPr>
            <a:lvl9pPr marL="11764460" indent="0">
              <a:buNone/>
              <a:defRPr sz="2859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3E81F-3AA5-4FC2-BD25-43E90158F5E6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4FE4-85DF-4C75-A1D6-2116778B0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542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9182" y="1212413"/>
            <a:ext cx="19245263" cy="5045869"/>
          </a:xfrm>
          <a:prstGeom prst="rect">
            <a:avLst/>
          </a:prstGeom>
        </p:spPr>
        <p:txBody>
          <a:bodyPr vert="horz" lIns="349758" tIns="174879" rIns="349758" bIns="174879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182" y="7064219"/>
            <a:ext cx="19245263" cy="19980241"/>
          </a:xfrm>
          <a:prstGeom prst="rect">
            <a:avLst/>
          </a:prstGeom>
        </p:spPr>
        <p:txBody>
          <a:bodyPr vert="horz" lIns="349758" tIns="174879" rIns="349758" bIns="174879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69182" y="28060639"/>
            <a:ext cx="4989513" cy="1611875"/>
          </a:xfrm>
          <a:prstGeom prst="rect">
            <a:avLst/>
          </a:prstGeom>
        </p:spPr>
        <p:txBody>
          <a:bodyPr vert="horz" lIns="349758" tIns="174879" rIns="349758" bIns="174879" rtlCol="0" anchor="ctr"/>
          <a:lstStyle>
            <a:lvl1pPr algn="l">
              <a:defRPr sz="38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3E81F-3AA5-4FC2-BD25-43E90158F5E6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306072" y="28060639"/>
            <a:ext cx="6771482" cy="1611875"/>
          </a:xfrm>
          <a:prstGeom prst="rect">
            <a:avLst/>
          </a:prstGeom>
        </p:spPr>
        <p:txBody>
          <a:bodyPr vert="horz" lIns="349758" tIns="174879" rIns="349758" bIns="174879" rtlCol="0" anchor="ctr"/>
          <a:lstStyle>
            <a:lvl1pPr algn="ctr">
              <a:defRPr sz="38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324932" y="28060639"/>
            <a:ext cx="4989513" cy="1611875"/>
          </a:xfrm>
          <a:prstGeom prst="rect">
            <a:avLst/>
          </a:prstGeom>
        </p:spPr>
        <p:txBody>
          <a:bodyPr vert="horz" lIns="349758" tIns="174879" rIns="349758" bIns="174879" rtlCol="0" anchor="ctr"/>
          <a:lstStyle>
            <a:lvl1pPr algn="r">
              <a:defRPr sz="38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A4FE4-85DF-4C75-A1D6-2116778B0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330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41115" rtl="0" eaLnBrk="1" latinLnBrk="1" hangingPunct="1">
        <a:spcBef>
          <a:spcPct val="0"/>
        </a:spcBef>
        <a:buNone/>
        <a:defRPr sz="141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2919" indent="-1102919" algn="l" defTabSz="2941115" rtl="0" eaLnBrk="1" latinLnBrk="1" hangingPunct="1">
        <a:spcBef>
          <a:spcPct val="20000"/>
        </a:spcBef>
        <a:buFont typeface="Arial" pitchFamily="34" charset="0"/>
        <a:buChar char="•"/>
        <a:defRPr sz="10259" kern="1200">
          <a:solidFill>
            <a:schemeClr val="tx1"/>
          </a:solidFill>
          <a:latin typeface="+mn-lt"/>
          <a:ea typeface="+mn-ea"/>
          <a:cs typeface="+mn-cs"/>
        </a:defRPr>
      </a:lvl1pPr>
      <a:lvl2pPr marL="2389656" indent="-919099" algn="l" defTabSz="2941115" rtl="0" eaLnBrk="1" latinLnBrk="1" hangingPunct="1">
        <a:spcBef>
          <a:spcPct val="20000"/>
        </a:spcBef>
        <a:buFont typeface="Arial" pitchFamily="34" charset="0"/>
        <a:buChar char="–"/>
        <a:defRPr sz="8998" kern="1200">
          <a:solidFill>
            <a:schemeClr val="tx1"/>
          </a:solidFill>
          <a:latin typeface="+mn-lt"/>
          <a:ea typeface="+mn-ea"/>
          <a:cs typeface="+mn-cs"/>
        </a:defRPr>
      </a:lvl2pPr>
      <a:lvl3pPr marL="3676394" indent="-735279" algn="l" defTabSz="2941115" rtl="0" eaLnBrk="1" latinLnBrk="1" hangingPunct="1">
        <a:spcBef>
          <a:spcPct val="20000"/>
        </a:spcBef>
        <a:buFont typeface="Arial" pitchFamily="34" charset="0"/>
        <a:buChar char="•"/>
        <a:defRPr sz="7736" kern="1200">
          <a:solidFill>
            <a:schemeClr val="tx1"/>
          </a:solidFill>
          <a:latin typeface="+mn-lt"/>
          <a:ea typeface="+mn-ea"/>
          <a:cs typeface="+mn-cs"/>
        </a:defRPr>
      </a:lvl3pPr>
      <a:lvl4pPr marL="5146951" indent="-735279" algn="l" defTabSz="2941115" rtl="0" eaLnBrk="1" latinLnBrk="1" hangingPunct="1">
        <a:spcBef>
          <a:spcPct val="20000"/>
        </a:spcBef>
        <a:buFont typeface="Arial" pitchFamily="34" charset="0"/>
        <a:buChar char="–"/>
        <a:defRPr sz="6475" kern="1200">
          <a:solidFill>
            <a:schemeClr val="tx1"/>
          </a:solidFill>
          <a:latin typeface="+mn-lt"/>
          <a:ea typeface="+mn-ea"/>
          <a:cs typeface="+mn-cs"/>
        </a:defRPr>
      </a:lvl4pPr>
      <a:lvl5pPr marL="6617509" indent="-735279" algn="l" defTabSz="2941115" rtl="0" eaLnBrk="1" latinLnBrk="1" hangingPunct="1">
        <a:spcBef>
          <a:spcPct val="20000"/>
        </a:spcBef>
        <a:buFont typeface="Arial" pitchFamily="34" charset="0"/>
        <a:buChar char="»"/>
        <a:defRPr sz="6475" kern="1200">
          <a:solidFill>
            <a:schemeClr val="tx1"/>
          </a:solidFill>
          <a:latin typeface="+mn-lt"/>
          <a:ea typeface="+mn-ea"/>
          <a:cs typeface="+mn-cs"/>
        </a:defRPr>
      </a:lvl5pPr>
      <a:lvl6pPr marL="8088066" indent="-735279" algn="l" defTabSz="2941115" rtl="0" eaLnBrk="1" latinLnBrk="1" hangingPunct="1">
        <a:spcBef>
          <a:spcPct val="20000"/>
        </a:spcBef>
        <a:buFont typeface="Arial" pitchFamily="34" charset="0"/>
        <a:buChar char="•"/>
        <a:defRPr sz="6475" kern="1200">
          <a:solidFill>
            <a:schemeClr val="tx1"/>
          </a:solidFill>
          <a:latin typeface="+mn-lt"/>
          <a:ea typeface="+mn-ea"/>
          <a:cs typeface="+mn-cs"/>
        </a:defRPr>
      </a:lvl6pPr>
      <a:lvl7pPr marL="9558624" indent="-735279" algn="l" defTabSz="2941115" rtl="0" eaLnBrk="1" latinLnBrk="1" hangingPunct="1">
        <a:spcBef>
          <a:spcPct val="20000"/>
        </a:spcBef>
        <a:buFont typeface="Arial" pitchFamily="34" charset="0"/>
        <a:buChar char="•"/>
        <a:defRPr sz="6475" kern="1200">
          <a:solidFill>
            <a:schemeClr val="tx1"/>
          </a:solidFill>
          <a:latin typeface="+mn-lt"/>
          <a:ea typeface="+mn-ea"/>
          <a:cs typeface="+mn-cs"/>
        </a:defRPr>
      </a:lvl7pPr>
      <a:lvl8pPr marL="11029181" indent="-735279" algn="l" defTabSz="2941115" rtl="0" eaLnBrk="1" latinLnBrk="1" hangingPunct="1">
        <a:spcBef>
          <a:spcPct val="20000"/>
        </a:spcBef>
        <a:buFont typeface="Arial" pitchFamily="34" charset="0"/>
        <a:buChar char="•"/>
        <a:defRPr sz="6475" kern="1200">
          <a:solidFill>
            <a:schemeClr val="tx1"/>
          </a:solidFill>
          <a:latin typeface="+mn-lt"/>
          <a:ea typeface="+mn-ea"/>
          <a:cs typeface="+mn-cs"/>
        </a:defRPr>
      </a:lvl8pPr>
      <a:lvl9pPr marL="12499739" indent="-735279" algn="l" defTabSz="2941115" rtl="0" eaLnBrk="1" latinLnBrk="1" hangingPunct="1">
        <a:spcBef>
          <a:spcPct val="20000"/>
        </a:spcBef>
        <a:buFont typeface="Arial" pitchFamily="34" charset="0"/>
        <a:buChar char="•"/>
        <a:defRPr sz="64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2941115" rtl="0" eaLnBrk="1" latinLnBrk="1" hangingPunct="1">
        <a:defRPr sz="5802" kern="1200">
          <a:solidFill>
            <a:schemeClr val="tx1"/>
          </a:solidFill>
          <a:latin typeface="+mn-lt"/>
          <a:ea typeface="+mn-ea"/>
          <a:cs typeface="+mn-cs"/>
        </a:defRPr>
      </a:lvl1pPr>
      <a:lvl2pPr marL="1470558" algn="l" defTabSz="2941115" rtl="0" eaLnBrk="1" latinLnBrk="1" hangingPunct="1">
        <a:defRPr sz="5802" kern="1200">
          <a:solidFill>
            <a:schemeClr val="tx1"/>
          </a:solidFill>
          <a:latin typeface="+mn-lt"/>
          <a:ea typeface="+mn-ea"/>
          <a:cs typeface="+mn-cs"/>
        </a:defRPr>
      </a:lvl2pPr>
      <a:lvl3pPr marL="2941115" algn="l" defTabSz="2941115" rtl="0" eaLnBrk="1" latinLnBrk="1" hangingPunct="1">
        <a:defRPr sz="5802" kern="1200">
          <a:solidFill>
            <a:schemeClr val="tx1"/>
          </a:solidFill>
          <a:latin typeface="+mn-lt"/>
          <a:ea typeface="+mn-ea"/>
          <a:cs typeface="+mn-cs"/>
        </a:defRPr>
      </a:lvl3pPr>
      <a:lvl4pPr marL="4411673" algn="l" defTabSz="2941115" rtl="0" eaLnBrk="1" latinLnBrk="1" hangingPunct="1">
        <a:defRPr sz="5802" kern="1200">
          <a:solidFill>
            <a:schemeClr val="tx1"/>
          </a:solidFill>
          <a:latin typeface="+mn-lt"/>
          <a:ea typeface="+mn-ea"/>
          <a:cs typeface="+mn-cs"/>
        </a:defRPr>
      </a:lvl4pPr>
      <a:lvl5pPr marL="5882230" algn="l" defTabSz="2941115" rtl="0" eaLnBrk="1" latinLnBrk="1" hangingPunct="1">
        <a:defRPr sz="5802" kern="1200">
          <a:solidFill>
            <a:schemeClr val="tx1"/>
          </a:solidFill>
          <a:latin typeface="+mn-lt"/>
          <a:ea typeface="+mn-ea"/>
          <a:cs typeface="+mn-cs"/>
        </a:defRPr>
      </a:lvl5pPr>
      <a:lvl6pPr marL="7352788" algn="l" defTabSz="2941115" rtl="0" eaLnBrk="1" latinLnBrk="1" hangingPunct="1">
        <a:defRPr sz="5802" kern="1200">
          <a:solidFill>
            <a:schemeClr val="tx1"/>
          </a:solidFill>
          <a:latin typeface="+mn-lt"/>
          <a:ea typeface="+mn-ea"/>
          <a:cs typeface="+mn-cs"/>
        </a:defRPr>
      </a:lvl6pPr>
      <a:lvl7pPr marL="8823345" algn="l" defTabSz="2941115" rtl="0" eaLnBrk="1" latinLnBrk="1" hangingPunct="1">
        <a:defRPr sz="5802" kern="1200">
          <a:solidFill>
            <a:schemeClr val="tx1"/>
          </a:solidFill>
          <a:latin typeface="+mn-lt"/>
          <a:ea typeface="+mn-ea"/>
          <a:cs typeface="+mn-cs"/>
        </a:defRPr>
      </a:lvl7pPr>
      <a:lvl8pPr marL="10293903" algn="l" defTabSz="2941115" rtl="0" eaLnBrk="1" latinLnBrk="1" hangingPunct="1">
        <a:defRPr sz="5802" kern="1200">
          <a:solidFill>
            <a:schemeClr val="tx1"/>
          </a:solidFill>
          <a:latin typeface="+mn-lt"/>
          <a:ea typeface="+mn-ea"/>
          <a:cs typeface="+mn-cs"/>
        </a:defRPr>
      </a:lvl8pPr>
      <a:lvl9pPr marL="11764460" algn="l" defTabSz="2941115" rtl="0" eaLnBrk="1" latinLnBrk="1" hangingPunct="1">
        <a:defRPr sz="5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wmf"/><Relationship Id="rId18" Type="http://schemas.openxmlformats.org/officeDocument/2006/relationships/oleObject" Target="../embeddings/oleObject6.bin"/><Relationship Id="rId26" Type="http://schemas.openxmlformats.org/officeDocument/2006/relationships/image" Target="../media/image16.png"/><Relationship Id="rId39" Type="http://schemas.openxmlformats.org/officeDocument/2006/relationships/image" Target="../media/image29.png"/><Relationship Id="rId21" Type="http://schemas.openxmlformats.org/officeDocument/2006/relationships/image" Target="../media/image12.png"/><Relationship Id="rId34" Type="http://schemas.openxmlformats.org/officeDocument/2006/relationships/image" Target="../media/image24.png"/><Relationship Id="rId42" Type="http://schemas.openxmlformats.org/officeDocument/2006/relationships/image" Target="../media/image32.png"/><Relationship Id="rId47" Type="http://schemas.openxmlformats.org/officeDocument/2006/relationships/image" Target="../media/image37.png"/><Relationship Id="rId50" Type="http://schemas.openxmlformats.org/officeDocument/2006/relationships/image" Target="../media/image40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5.bin"/><Relationship Id="rId29" Type="http://schemas.openxmlformats.org/officeDocument/2006/relationships/image" Target="../media/image19.png"/><Relationship Id="rId11" Type="http://schemas.openxmlformats.org/officeDocument/2006/relationships/image" Target="../media/image10.png"/><Relationship Id="rId24" Type="http://schemas.openxmlformats.org/officeDocument/2006/relationships/image" Target="../media/image14.png"/><Relationship Id="rId32" Type="http://schemas.openxmlformats.org/officeDocument/2006/relationships/image" Target="../media/image22.png"/><Relationship Id="rId37" Type="http://schemas.openxmlformats.org/officeDocument/2006/relationships/image" Target="../media/image27.png"/><Relationship Id="rId40" Type="http://schemas.openxmlformats.org/officeDocument/2006/relationships/image" Target="../media/image30.png"/><Relationship Id="rId45" Type="http://schemas.openxmlformats.org/officeDocument/2006/relationships/image" Target="../media/image35.png"/><Relationship Id="rId5" Type="http://schemas.openxmlformats.org/officeDocument/2006/relationships/image" Target="../media/image8.jpeg"/><Relationship Id="rId15" Type="http://schemas.openxmlformats.org/officeDocument/2006/relationships/image" Target="../media/image4.wmf"/><Relationship Id="rId23" Type="http://schemas.openxmlformats.org/officeDocument/2006/relationships/image" Target="../media/image13.png"/><Relationship Id="rId28" Type="http://schemas.openxmlformats.org/officeDocument/2006/relationships/image" Target="../media/image18.png"/><Relationship Id="rId36" Type="http://schemas.openxmlformats.org/officeDocument/2006/relationships/image" Target="../media/image26.png"/><Relationship Id="rId49" Type="http://schemas.openxmlformats.org/officeDocument/2006/relationships/image" Target="../media/image39.png"/><Relationship Id="rId10" Type="http://schemas.openxmlformats.org/officeDocument/2006/relationships/image" Target="../media/image2.wmf"/><Relationship Id="rId19" Type="http://schemas.openxmlformats.org/officeDocument/2006/relationships/image" Target="../media/image6.wmf"/><Relationship Id="rId31" Type="http://schemas.openxmlformats.org/officeDocument/2006/relationships/image" Target="../media/image21.png"/><Relationship Id="rId44" Type="http://schemas.openxmlformats.org/officeDocument/2006/relationships/image" Target="../media/image34.png"/><Relationship Id="rId4" Type="http://schemas.openxmlformats.org/officeDocument/2006/relationships/image" Target="../media/image7.jpg"/><Relationship Id="rId9" Type="http://schemas.openxmlformats.org/officeDocument/2006/relationships/oleObject" Target="../embeddings/oleObject2.bin"/><Relationship Id="rId14" Type="http://schemas.openxmlformats.org/officeDocument/2006/relationships/oleObject" Target="../embeddings/oleObject4.bin"/><Relationship Id="rId22" Type="http://schemas.microsoft.com/office/2007/relationships/hdphoto" Target="../media/hdphoto1.wdp"/><Relationship Id="rId27" Type="http://schemas.openxmlformats.org/officeDocument/2006/relationships/image" Target="../media/image17.png"/><Relationship Id="rId30" Type="http://schemas.openxmlformats.org/officeDocument/2006/relationships/image" Target="../media/image20.png"/><Relationship Id="rId35" Type="http://schemas.openxmlformats.org/officeDocument/2006/relationships/image" Target="../media/image25.png"/><Relationship Id="rId43" Type="http://schemas.openxmlformats.org/officeDocument/2006/relationships/image" Target="../media/image33.jpeg"/><Relationship Id="rId48" Type="http://schemas.openxmlformats.org/officeDocument/2006/relationships/image" Target="../media/image38.png"/><Relationship Id="rId8" Type="http://schemas.openxmlformats.org/officeDocument/2006/relationships/image" Target="../media/image1.wmf"/><Relationship Id="rId3" Type="http://schemas.openxmlformats.org/officeDocument/2006/relationships/notesSlide" Target="../notesSlides/notesSlide1.xml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5.wmf"/><Relationship Id="rId25" Type="http://schemas.openxmlformats.org/officeDocument/2006/relationships/image" Target="../media/image15.png"/><Relationship Id="rId33" Type="http://schemas.openxmlformats.org/officeDocument/2006/relationships/image" Target="../media/image23.png"/><Relationship Id="rId38" Type="http://schemas.openxmlformats.org/officeDocument/2006/relationships/image" Target="../media/image28.png"/><Relationship Id="rId46" Type="http://schemas.openxmlformats.org/officeDocument/2006/relationships/image" Target="../media/image36.png"/><Relationship Id="rId20" Type="http://schemas.openxmlformats.org/officeDocument/2006/relationships/image" Target="../media/image11.png"/><Relationship Id="rId41" Type="http://schemas.openxmlformats.org/officeDocument/2006/relationships/image" Target="../media/image3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380" y="9730903"/>
            <a:ext cx="5566307" cy="3606503"/>
          </a:xfrm>
          <a:prstGeom prst="rect">
            <a:avLst/>
          </a:prstGeom>
        </p:spPr>
      </p:pic>
      <p:sp>
        <p:nvSpPr>
          <p:cNvPr id="414" name="TextBox 413"/>
          <p:cNvSpPr txBox="1"/>
          <p:nvPr/>
        </p:nvSpPr>
        <p:spPr>
          <a:xfrm>
            <a:off x="18231605" y="12086746"/>
            <a:ext cx="356188" cy="3231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ko-KR" sz="15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ko-KR" altLang="en-US" sz="15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TextBox 414"/>
          <p:cNvSpPr txBox="1"/>
          <p:nvPr/>
        </p:nvSpPr>
        <p:spPr>
          <a:xfrm>
            <a:off x="18231605" y="10680935"/>
            <a:ext cx="356188" cy="3231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ko-KR" sz="15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sz="15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5" name="그림 524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631034" y="6987384"/>
            <a:ext cx="3952652" cy="3952652"/>
          </a:xfrm>
          <a:prstGeom prst="rect">
            <a:avLst/>
          </a:prstGeom>
        </p:spPr>
      </p:pic>
      <p:cxnSp>
        <p:nvCxnSpPr>
          <p:cNvPr id="317" name="직선 연결선 316"/>
          <p:cNvCxnSpPr/>
          <p:nvPr/>
        </p:nvCxnSpPr>
        <p:spPr>
          <a:xfrm>
            <a:off x="11843940" y="7829963"/>
            <a:ext cx="1800200" cy="0"/>
          </a:xfrm>
          <a:prstGeom prst="line">
            <a:avLst/>
          </a:prstGeom>
          <a:ln w="76200">
            <a:solidFill>
              <a:srgbClr val="00B050"/>
            </a:solidFill>
          </a:ln>
          <a:effectLst>
            <a:glow rad="139700">
              <a:srgbClr val="00B05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35" y="4768454"/>
            <a:ext cx="5798805" cy="5798805"/>
          </a:xfrm>
          <a:prstGeom prst="rect">
            <a:avLst/>
          </a:prstGeom>
        </p:spPr>
      </p:pic>
      <p:graphicFrame>
        <p:nvGraphicFramePr>
          <p:cNvPr id="135" name="개체 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672801"/>
              </p:ext>
            </p:extLst>
          </p:nvPr>
        </p:nvGraphicFramePr>
        <p:xfrm>
          <a:off x="6955251" y="19501066"/>
          <a:ext cx="7199586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1" name="Graph" r:id="rId7" imgW="4153680" imgH="2901600" progId="Origin50.Graph">
                  <p:embed/>
                </p:oleObj>
              </mc:Choice>
              <mc:Fallback>
                <p:oleObj name="Graph" r:id="rId7" imgW="415368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55251" y="19501066"/>
                        <a:ext cx="7199586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4" name="개체 5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181058"/>
              </p:ext>
            </p:extLst>
          </p:nvPr>
        </p:nvGraphicFramePr>
        <p:xfrm>
          <a:off x="13716947" y="14308951"/>
          <a:ext cx="7200001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2" name="Graph" r:id="rId9" imgW="4153680" imgH="2901600" progId="Origin50.Graph">
                  <p:embed/>
                </p:oleObj>
              </mc:Choice>
              <mc:Fallback>
                <p:oleObj name="Graph" r:id="rId9" imgW="415368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716947" y="14308951"/>
                        <a:ext cx="7200001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7" name="그룹 596"/>
          <p:cNvGrpSpPr/>
          <p:nvPr/>
        </p:nvGrpSpPr>
        <p:grpSpPr>
          <a:xfrm>
            <a:off x="8819604" y="19982411"/>
            <a:ext cx="1816286" cy="1513571"/>
            <a:chOff x="2908582" y="4047009"/>
            <a:chExt cx="2340000" cy="1980000"/>
          </a:xfrm>
        </p:grpSpPr>
        <p:pic>
          <p:nvPicPr>
            <p:cNvPr id="598" name="그림 597"/>
            <p:cNvPicPr>
              <a:picLocks/>
            </p:cNvPicPr>
            <p:nvPr/>
          </p:nvPicPr>
          <p:blipFill>
            <a:blip r:embed="rId11" cstate="print">
              <a:clrChange>
                <a:clrFrom>
                  <a:srgbClr val="8080CC"/>
                </a:clrFrom>
                <a:clrTo>
                  <a:srgbClr val="8080C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582" y="4047009"/>
              <a:ext cx="2340000" cy="1980000"/>
            </a:xfrm>
            <a:prstGeom prst="rect">
              <a:avLst/>
            </a:prstGeom>
          </p:spPr>
        </p:pic>
        <p:cxnSp>
          <p:nvCxnSpPr>
            <p:cNvPr id="599" name="직선 연결선 598"/>
            <p:cNvCxnSpPr/>
            <p:nvPr/>
          </p:nvCxnSpPr>
          <p:spPr>
            <a:xfrm flipH="1" flipV="1">
              <a:off x="4700544" y="4943129"/>
              <a:ext cx="76145" cy="177585"/>
            </a:xfrm>
            <a:prstGeom prst="line">
              <a:avLst/>
            </a:prstGeom>
            <a:ln w="158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0" name="직선 연결선 599"/>
            <p:cNvCxnSpPr/>
            <p:nvPr/>
          </p:nvCxnSpPr>
          <p:spPr>
            <a:xfrm>
              <a:off x="4169866" y="5368920"/>
              <a:ext cx="229950" cy="199926"/>
            </a:xfrm>
            <a:prstGeom prst="line">
              <a:avLst/>
            </a:prstGeom>
            <a:ln w="158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1" name="직선 연결선 600"/>
            <p:cNvCxnSpPr/>
            <p:nvPr/>
          </p:nvCxnSpPr>
          <p:spPr>
            <a:xfrm flipV="1">
              <a:off x="4657113" y="5361425"/>
              <a:ext cx="202553" cy="133870"/>
            </a:xfrm>
            <a:prstGeom prst="line">
              <a:avLst/>
            </a:prstGeom>
            <a:ln w="158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13" name="이등변 삼각형 312"/>
          <p:cNvSpPr/>
          <p:nvPr/>
        </p:nvSpPr>
        <p:spPr>
          <a:xfrm rot="3548082" flipH="1" flipV="1">
            <a:off x="3615884" y="7290466"/>
            <a:ext cx="116086" cy="2692198"/>
          </a:xfrm>
          <a:prstGeom prst="triangle">
            <a:avLst/>
          </a:prstGeom>
          <a:solidFill>
            <a:srgbClr val="FFFFFF">
              <a:alpha val="50196"/>
            </a:srgb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479845"/>
              </p:ext>
            </p:extLst>
          </p:nvPr>
        </p:nvGraphicFramePr>
        <p:xfrm>
          <a:off x="6876188" y="14318375"/>
          <a:ext cx="7200000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" name="Graph" r:id="rId12" imgW="4276800" imgH="3023280" progId="Origin50.Graph">
                  <p:embed/>
                </p:oleObj>
              </mc:Choice>
              <mc:Fallback>
                <p:oleObj name="Graph" r:id="rId12" imgW="4276800" imgH="302328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76188" y="14318375"/>
                        <a:ext cx="7200000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" name="개체 2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872673"/>
              </p:ext>
            </p:extLst>
          </p:nvPr>
        </p:nvGraphicFramePr>
        <p:xfrm>
          <a:off x="179444" y="14308951"/>
          <a:ext cx="7200000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" name="Graph" r:id="rId14" imgW="4153680" imgH="2901600" progId="Origin50.Graph">
                  <p:embed/>
                </p:oleObj>
              </mc:Choice>
              <mc:Fallback>
                <p:oleObj name="Graph" r:id="rId14" imgW="4153680" imgH="2901600" progId="Origin50.Graph">
                  <p:embed/>
                  <p:pic>
                    <p:nvPicPr>
                      <p:cNvPr id="525" name="개체 52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9444" y="14308951"/>
                        <a:ext cx="7200000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" name="개체 1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316903"/>
              </p:ext>
            </p:extLst>
          </p:nvPr>
        </p:nvGraphicFramePr>
        <p:xfrm>
          <a:off x="13715284" y="19501066"/>
          <a:ext cx="7201664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" name="Graph" r:id="rId16" imgW="4153680" imgH="2901600" progId="Origin50.Graph">
                  <p:embed/>
                </p:oleObj>
              </mc:Choice>
              <mc:Fallback>
                <p:oleObj name="Graph" r:id="rId16" imgW="415368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715284" y="19501066"/>
                        <a:ext cx="7201664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854226"/>
              </p:ext>
            </p:extLst>
          </p:nvPr>
        </p:nvGraphicFramePr>
        <p:xfrm>
          <a:off x="179444" y="19501066"/>
          <a:ext cx="7215359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" name="Graph" r:id="rId18" imgW="4154760" imgH="2901600" progId="Origin50.Graph">
                  <p:embed/>
                </p:oleObj>
              </mc:Choice>
              <mc:Fallback>
                <p:oleObj name="Graph" r:id="rId18" imgW="415476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79444" y="19501066"/>
                        <a:ext cx="7215359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1" name="직사각형 640"/>
          <p:cNvSpPr/>
          <p:nvPr/>
        </p:nvSpPr>
        <p:spPr>
          <a:xfrm>
            <a:off x="523478" y="4318084"/>
            <a:ext cx="2570760" cy="789608"/>
          </a:xfrm>
          <a:prstGeom prst="rect">
            <a:avLst/>
          </a:prstGeom>
          <a:noFill/>
          <a:ln>
            <a:solidFill>
              <a:srgbClr val="FF9A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9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8573615" y="27301224"/>
            <a:ext cx="2190023" cy="5581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940848"/>
            <a:r>
              <a:rPr lang="en-US" altLang="ko-KR" sz="3000" b="1" dirty="0">
                <a:latin typeface="Times New Roman" pitchFamily="18" charset="0"/>
                <a:ea typeface="굴림" charset="-127"/>
                <a:cs typeface="Times New Roman" pitchFamily="18" charset="0"/>
              </a:rPr>
              <a:t>Conclusions</a:t>
            </a:r>
            <a:endParaRPr lang="ko-KR" altLang="en-US" sz="3000" b="1" dirty="0"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sp>
        <p:nvSpPr>
          <p:cNvPr id="101" name="Text Box 7"/>
          <p:cNvSpPr txBox="1">
            <a:spLocks noChangeArrowheads="1"/>
          </p:cNvSpPr>
          <p:nvPr/>
        </p:nvSpPr>
        <p:spPr bwMode="auto">
          <a:xfrm>
            <a:off x="95488" y="2616048"/>
            <a:ext cx="21192649" cy="1334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3114389"/>
            <a:r>
              <a:rPr lang="en-US" altLang="ko-KR" sz="2700" b="1" dirty="0">
                <a:solidFill>
                  <a:srgbClr val="FF8989"/>
                </a:solidFill>
                <a:latin typeface="Times New Roman" pitchFamily="18" charset="0"/>
                <a:cs typeface="Times New Roman" pitchFamily="18" charset="0"/>
              </a:rPr>
              <a:t>Department of Chemistry (BK21+) &amp; Research Institute of Natural Science,</a:t>
            </a:r>
          </a:p>
          <a:p>
            <a:pPr algn="ctr" defTabSz="3114389"/>
            <a:r>
              <a:rPr lang="en-US" altLang="ko-KR" sz="2700" b="1" dirty="0" err="1">
                <a:solidFill>
                  <a:srgbClr val="FF8989"/>
                </a:solidFill>
                <a:latin typeface="Times New Roman" pitchFamily="18" charset="0"/>
                <a:cs typeface="Times New Roman" pitchFamily="18" charset="0"/>
              </a:rPr>
              <a:t>Gyeongsang</a:t>
            </a:r>
            <a:r>
              <a:rPr lang="en-US" altLang="ko-KR" sz="2700" b="1" dirty="0">
                <a:solidFill>
                  <a:srgbClr val="FF8989"/>
                </a:solidFill>
                <a:latin typeface="Times New Roman" pitchFamily="18" charset="0"/>
                <a:cs typeface="Times New Roman" pitchFamily="18" charset="0"/>
              </a:rPr>
              <a:t> National University, Jinju 52828, Republic of Korea</a:t>
            </a:r>
          </a:p>
          <a:p>
            <a:pPr algn="ctr" defTabSz="3114389"/>
            <a:r>
              <a:rPr lang="en-US" altLang="ko-KR" sz="2700" b="1" dirty="0">
                <a:solidFill>
                  <a:srgbClr val="FF8989"/>
                </a:solidFill>
                <a:latin typeface="Times New Roman" pitchFamily="18" charset="0"/>
                <a:cs typeface="Times New Roman" pitchFamily="18" charset="0"/>
              </a:rPr>
              <a:t>e-mail: mychoi@gnu.ac.kr</a:t>
            </a:r>
          </a:p>
        </p:txBody>
      </p:sp>
      <p:sp>
        <p:nvSpPr>
          <p:cNvPr id="102" name="Text Box 2999"/>
          <p:cNvSpPr txBox="1">
            <a:spLocks noChangeArrowheads="1"/>
          </p:cNvSpPr>
          <p:nvPr/>
        </p:nvSpPr>
        <p:spPr bwMode="auto">
          <a:xfrm>
            <a:off x="95488" y="1992468"/>
            <a:ext cx="21192649" cy="558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3114389"/>
            <a:r>
              <a:rPr lang="en-US" altLang="ko-KR" sz="3000" b="1" i="1" dirty="0" err="1">
                <a:solidFill>
                  <a:srgbClr val="FF8989"/>
                </a:solidFill>
                <a:latin typeface="Times New Roman" panose="02020603050405020304" pitchFamily="18" charset="0"/>
                <a:cs typeface="Times New Roman" pitchFamily="18" charset="0"/>
              </a:rPr>
              <a:t>Hak</a:t>
            </a:r>
            <a:r>
              <a:rPr lang="en-US" altLang="ko-KR" sz="3000" b="1" i="1" dirty="0">
                <a:solidFill>
                  <a:srgbClr val="FF8989"/>
                </a:solidFill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altLang="ko-KR" sz="3000" b="1" i="1" dirty="0" err="1">
                <a:solidFill>
                  <a:srgbClr val="FF8989"/>
                </a:solidFill>
                <a:latin typeface="Times New Roman" panose="02020603050405020304" pitchFamily="18" charset="0"/>
                <a:cs typeface="Times New Roman" pitchFamily="18" charset="0"/>
              </a:rPr>
              <a:t>Seung</a:t>
            </a:r>
            <a:r>
              <a:rPr lang="en-US" altLang="ko-KR" sz="3000" b="1" i="1" dirty="0">
                <a:solidFill>
                  <a:srgbClr val="FF8989"/>
                </a:solidFill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altLang="ko-KR" sz="3000" b="1" i="1" dirty="0" err="1">
                <a:solidFill>
                  <a:srgbClr val="FF8989"/>
                </a:solidFill>
                <a:latin typeface="Times New Roman" panose="02020603050405020304" pitchFamily="18" charset="0"/>
                <a:cs typeface="Times New Roman" pitchFamily="18" charset="0"/>
              </a:rPr>
              <a:t>Ryu</a:t>
            </a:r>
            <a:r>
              <a:rPr lang="en-US" altLang="ko-KR" sz="3000" b="1" i="1" dirty="0">
                <a:solidFill>
                  <a:srgbClr val="FF8989"/>
                </a:solidFill>
                <a:latin typeface="Times New Roman" panose="02020603050405020304" pitchFamily="18" charset="0"/>
                <a:cs typeface="Times New Roman" pitchFamily="18" charset="0"/>
              </a:rPr>
              <a:t>, </a:t>
            </a:r>
            <a:r>
              <a:rPr lang="en-US" altLang="ko-KR" sz="3000" b="1" i="1" dirty="0" err="1">
                <a:solidFill>
                  <a:srgbClr val="FF8989"/>
                </a:solidFill>
                <a:latin typeface="Times New Roman" panose="02020603050405020304" pitchFamily="18" charset="0"/>
                <a:cs typeface="Times New Roman" pitchFamily="18" charset="0"/>
              </a:rPr>
              <a:t>Cheol</a:t>
            </a:r>
            <a:r>
              <a:rPr lang="en-US" altLang="ko-KR" sz="3000" b="1" i="1" dirty="0">
                <a:solidFill>
                  <a:srgbClr val="FF8989"/>
                </a:solidFill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altLang="ko-KR" sz="3000" b="1" i="1" dirty="0" err="1">
                <a:solidFill>
                  <a:srgbClr val="FF8989"/>
                </a:solidFill>
                <a:latin typeface="Times New Roman" panose="02020603050405020304" pitchFamily="18" charset="0"/>
                <a:cs typeface="Times New Roman" pitchFamily="18" charset="0"/>
              </a:rPr>
              <a:t>Joo</a:t>
            </a:r>
            <a:r>
              <a:rPr lang="en-US" altLang="ko-KR" sz="3000" b="1" i="1" dirty="0">
                <a:solidFill>
                  <a:srgbClr val="FF8989"/>
                </a:solidFill>
                <a:latin typeface="Times New Roman" panose="02020603050405020304" pitchFamily="18" charset="0"/>
                <a:cs typeface="Times New Roman" pitchFamily="18" charset="0"/>
              </a:rPr>
              <a:t> Moon, </a:t>
            </a:r>
            <a:r>
              <a:rPr lang="en-US" altLang="ko-KR" sz="3000" b="1" i="1" dirty="0" err="1">
                <a:solidFill>
                  <a:srgbClr val="FF8989"/>
                </a:solidFill>
                <a:latin typeface="Times New Roman" panose="02020603050405020304" pitchFamily="18" charset="0"/>
                <a:cs typeface="Times New Roman" pitchFamily="18" charset="0"/>
              </a:rPr>
              <a:t>Ahreum</a:t>
            </a:r>
            <a:r>
              <a:rPr lang="en-US" altLang="ko-KR" sz="3000" b="1" i="1" dirty="0">
                <a:solidFill>
                  <a:srgbClr val="FF8989"/>
                </a:solidFill>
                <a:latin typeface="Times New Roman" panose="02020603050405020304" pitchFamily="18" charset="0"/>
                <a:cs typeface="Times New Roman" pitchFamily="18" charset="0"/>
              </a:rPr>
              <a:t> Min, Woo </a:t>
            </a:r>
            <a:r>
              <a:rPr lang="en-US" altLang="ko-KR" sz="3000" b="1" i="1" dirty="0" err="1">
                <a:solidFill>
                  <a:srgbClr val="FF8989"/>
                </a:solidFill>
                <a:latin typeface="Times New Roman" panose="02020603050405020304" pitchFamily="18" charset="0"/>
                <a:cs typeface="Times New Roman" pitchFamily="18" charset="0"/>
              </a:rPr>
              <a:t>Yeong</a:t>
            </a:r>
            <a:r>
              <a:rPr lang="en-US" altLang="ko-KR" sz="3000" b="1" i="1" dirty="0">
                <a:solidFill>
                  <a:srgbClr val="FF8989"/>
                </a:solidFill>
                <a:latin typeface="Times New Roman" panose="02020603050405020304" pitchFamily="18" charset="0"/>
                <a:cs typeface="Times New Roman" pitchFamily="18" charset="0"/>
              </a:rPr>
              <a:t> Kim and </a:t>
            </a:r>
            <a:r>
              <a:rPr lang="en-US" altLang="ko-KR" sz="3000" b="1" i="1" dirty="0" err="1">
                <a:solidFill>
                  <a:srgbClr val="FF8989"/>
                </a:solidFill>
                <a:latin typeface="Times New Roman" panose="02020603050405020304" pitchFamily="18" charset="0"/>
                <a:cs typeface="Times New Roman" pitchFamily="18" charset="0"/>
              </a:rPr>
              <a:t>Myong</a:t>
            </a:r>
            <a:r>
              <a:rPr lang="en-US" altLang="ko-KR" sz="3000" b="1" i="1" dirty="0">
                <a:solidFill>
                  <a:srgbClr val="FF8989"/>
                </a:solidFill>
                <a:latin typeface="Times New Roman" panose="02020603050405020304" pitchFamily="18" charset="0"/>
                <a:cs typeface="Times New Roman" pitchFamily="18" charset="0"/>
              </a:rPr>
              <a:t> Yong </a:t>
            </a:r>
            <a:r>
              <a:rPr lang="en-US" altLang="ko-KR" sz="3000" b="1" i="1" dirty="0" smtClean="0">
                <a:solidFill>
                  <a:srgbClr val="FF8989"/>
                </a:solidFill>
                <a:latin typeface="Times New Roman" panose="02020603050405020304" pitchFamily="18" charset="0"/>
                <a:cs typeface="Times New Roman" pitchFamily="18" charset="0"/>
              </a:rPr>
              <a:t>Choi</a:t>
            </a:r>
            <a:r>
              <a:rPr lang="en-US" altLang="ko-KR" sz="3000" b="1" i="1" baseline="30000" dirty="0" smtClean="0">
                <a:solidFill>
                  <a:srgbClr val="FF898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3000" b="1" i="1" baseline="30000" dirty="0">
                <a:solidFill>
                  <a:srgbClr val="FF8989"/>
                </a:solidFill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753120" y="4363507"/>
            <a:ext cx="2111476" cy="713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2940848"/>
            <a:r>
              <a:rPr lang="en-US" altLang="ko-KR" sz="4000" b="1" dirty="0">
                <a:latin typeface="Times New Roman" pitchFamily="18" charset="0"/>
                <a:ea typeface="굴림" charset="-127"/>
                <a:cs typeface="Times New Roman" pitchFamily="18" charset="0"/>
              </a:rPr>
              <a:t>Abstract</a:t>
            </a:r>
            <a:endParaRPr lang="ko-KR" altLang="en-US" sz="4000" b="1" dirty="0"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947742" y="373177"/>
            <a:ext cx="1944493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600" b="1" dirty="0" err="1">
                <a:solidFill>
                  <a:srgbClr val="FF8989"/>
                </a:solidFill>
                <a:latin typeface="Times New Roman" pitchFamily="18" charset="0"/>
                <a:cs typeface="Times New Roman" pitchFamily="18" charset="0"/>
              </a:rPr>
              <a:t>Vibronic</a:t>
            </a:r>
            <a:r>
              <a:rPr lang="en-US" altLang="ko-KR" sz="4600" b="1" dirty="0">
                <a:solidFill>
                  <a:srgbClr val="FF8989"/>
                </a:solidFill>
                <a:latin typeface="Times New Roman" pitchFamily="18" charset="0"/>
                <a:cs typeface="Times New Roman" pitchFamily="18" charset="0"/>
              </a:rPr>
              <a:t> spectra of jet-cooled 2-cyanoindole and its water clusters their and computational calculations</a:t>
            </a:r>
            <a:endParaRPr lang="ko-KR" altLang="en-US" sz="4600" b="1" dirty="0">
              <a:solidFill>
                <a:srgbClr val="FF898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337833" y="222327"/>
            <a:ext cx="20582284" cy="379265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889" tIns="38445" rIns="76889" bIns="38445" numCol="1" rtlCol="0" anchor="t" anchorCtr="0" compatLnSpc="1">
            <a:prstTxWarp prst="textNoShape">
              <a:avLst/>
            </a:prstTxWarp>
          </a:bodyPr>
          <a:lstStyle/>
          <a:p>
            <a:pPr defTabSz="2940848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5802">
              <a:latin typeface="Times New Roman" panose="02020603050405020304" pitchFamily="18" charset="0"/>
              <a:ea typeface="굴림" charset="-127"/>
              <a:cs typeface="Times New Roman" pitchFamily="18" charset="0"/>
            </a:endParaRPr>
          </a:p>
        </p:txBody>
      </p:sp>
      <p:sp>
        <p:nvSpPr>
          <p:cNvPr id="640" name="직사각형 639"/>
          <p:cNvSpPr/>
          <p:nvPr/>
        </p:nvSpPr>
        <p:spPr>
          <a:xfrm>
            <a:off x="337834" y="4137969"/>
            <a:ext cx="20582285" cy="2014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9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1" name="직사각형 650"/>
          <p:cNvSpPr/>
          <p:nvPr/>
        </p:nvSpPr>
        <p:spPr>
          <a:xfrm>
            <a:off x="8111937" y="27140154"/>
            <a:ext cx="12822082" cy="2944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9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7" name="Picture 8"/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7105" y="2135885"/>
            <a:ext cx="1968649" cy="1897649"/>
          </a:xfrm>
          <a:prstGeom prst="rect">
            <a:avLst/>
          </a:prstGeom>
          <a:noFill/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extLst/>
        </p:spPr>
      </p:pic>
      <p:pic>
        <p:nvPicPr>
          <p:cNvPr id="468" name="Picture 7"/>
          <p:cNvPicPr>
            <a:picLocks noChangeAspect="1" noChangeArrowheads="1"/>
          </p:cNvPicPr>
          <p:nvPr/>
        </p:nvPicPr>
        <p:blipFill rotWithShape="1"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6124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20" r="5599" b="7498"/>
          <a:stretch/>
        </p:blipFill>
        <p:spPr bwMode="auto">
          <a:xfrm>
            <a:off x="550552" y="2233633"/>
            <a:ext cx="1727552" cy="1674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2" name="직사각형 491"/>
          <p:cNvSpPr/>
          <p:nvPr/>
        </p:nvSpPr>
        <p:spPr>
          <a:xfrm>
            <a:off x="2419829" y="12134536"/>
            <a:ext cx="184731" cy="5581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3027" dirty="0"/>
          </a:p>
        </p:txBody>
      </p:sp>
      <p:sp>
        <p:nvSpPr>
          <p:cNvPr id="509" name="직사각형 508"/>
          <p:cNvSpPr/>
          <p:nvPr/>
        </p:nvSpPr>
        <p:spPr>
          <a:xfrm>
            <a:off x="6840575" y="26752183"/>
            <a:ext cx="184731" cy="5581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3027" dirty="0"/>
          </a:p>
        </p:txBody>
      </p:sp>
      <p:sp>
        <p:nvSpPr>
          <p:cNvPr id="2" name="TextBox 1"/>
          <p:cNvSpPr txBox="1"/>
          <p:nvPr/>
        </p:nvSpPr>
        <p:spPr>
          <a:xfrm>
            <a:off x="3202980" y="4236522"/>
            <a:ext cx="176992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pl-PL" altLang="ko-K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study, the excitation spectra of 2-cyanoindole (2CI) and its water clusters, 2CI-(H</a:t>
            </a:r>
            <a:r>
              <a:rPr lang="pl-PL" altLang="ko-KR" sz="22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l-PL" altLang="ko-K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  <a:r>
              <a:rPr lang="pl-PL" altLang="ko-KR" sz="22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pl-PL" altLang="ko-K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(n = 1</a:t>
            </a:r>
            <a:r>
              <a:rPr lang="en-US" altLang="ko-K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pl-PL" altLang="ko-K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3), have been measured by using mass-selected resonant two-photon ionization (R2PI) in the gas phase. A broad spectral feature of the R2PI spectrum of 2CI was obtained; while sharp spectral R2PI spectra of 2CI-(H</a:t>
            </a:r>
            <a:r>
              <a:rPr lang="pl-PL" altLang="ko-KR" sz="22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l-PL" altLang="ko-K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  <a:r>
              <a:rPr lang="pl-PL" altLang="ko-KR" sz="22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1-3 </a:t>
            </a:r>
            <a:r>
              <a:rPr lang="pl-PL" altLang="ko-K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were observed.</a:t>
            </a:r>
            <a:r>
              <a:rPr lang="pl-PL" altLang="ko-KR" sz="22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altLang="ko-K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origin band of each cluster shifted to the red frequency as the number of water increased. </a:t>
            </a:r>
            <a:endParaRPr lang="ko-KR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" name="직사각형 279"/>
          <p:cNvSpPr/>
          <p:nvPr/>
        </p:nvSpPr>
        <p:spPr>
          <a:xfrm>
            <a:off x="418430" y="14445891"/>
            <a:ext cx="1344390" cy="371628"/>
          </a:xfrm>
          <a:prstGeom prst="rect">
            <a:avLst/>
          </a:prstGeom>
          <a:noFill/>
          <a:ln>
            <a:solidFill>
              <a:srgbClr val="FF9A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9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" name="직사각형 280"/>
          <p:cNvSpPr/>
          <p:nvPr/>
        </p:nvSpPr>
        <p:spPr>
          <a:xfrm>
            <a:off x="547484" y="6460223"/>
            <a:ext cx="3345789" cy="5064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2940848"/>
            <a:r>
              <a:rPr lang="en-US" altLang="ko-KR" sz="2700" b="1" dirty="0">
                <a:latin typeface="Times New Roman" pitchFamily="18" charset="0"/>
                <a:ea typeface="굴림" charset="-127"/>
                <a:cs typeface="Times New Roman" pitchFamily="18" charset="0"/>
              </a:rPr>
              <a:t>Experimental System</a:t>
            </a:r>
            <a:endParaRPr lang="ko-KR" altLang="en-US" sz="2700" b="1" dirty="0"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cxnSp>
        <p:nvCxnSpPr>
          <p:cNvPr id="320" name="직선 화살표 연결선 319"/>
          <p:cNvCxnSpPr/>
          <p:nvPr/>
        </p:nvCxnSpPr>
        <p:spPr>
          <a:xfrm rot="60000" flipV="1">
            <a:off x="8051425" y="7340887"/>
            <a:ext cx="1035345" cy="11464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직사각형 322"/>
          <p:cNvSpPr/>
          <p:nvPr/>
        </p:nvSpPr>
        <p:spPr>
          <a:xfrm>
            <a:off x="7751284" y="6864831"/>
            <a:ext cx="1623972" cy="351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940848"/>
            <a:r>
              <a:rPr lang="en-US" altLang="ko-KR" sz="1700" b="1" dirty="0">
                <a:latin typeface="Times New Roman" pitchFamily="18" charset="0"/>
                <a:ea typeface="굴림" charset="-127"/>
                <a:cs typeface="Times New Roman" pitchFamily="18" charset="0"/>
              </a:rPr>
              <a:t>Carrier gas</a:t>
            </a:r>
            <a:endParaRPr lang="ko-KR" altLang="en-US" sz="1700" b="1" dirty="0"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sp>
        <p:nvSpPr>
          <p:cNvPr id="324" name="직사각형 323"/>
          <p:cNvSpPr/>
          <p:nvPr/>
        </p:nvSpPr>
        <p:spPr>
          <a:xfrm>
            <a:off x="8243540" y="8043509"/>
            <a:ext cx="916343" cy="325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940848"/>
            <a:r>
              <a:rPr lang="en-US" altLang="ko-KR" sz="1500" b="1" dirty="0">
                <a:latin typeface="Times New Roman" pitchFamily="18" charset="0"/>
                <a:ea typeface="굴림" charset="-127"/>
                <a:cs typeface="Times New Roman" pitchFamily="18" charset="0"/>
              </a:rPr>
              <a:t>Oven</a:t>
            </a:r>
            <a:endParaRPr lang="ko-KR" altLang="en-US" sz="1500" b="1" dirty="0"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sp>
        <p:nvSpPr>
          <p:cNvPr id="325" name="직사각형 324"/>
          <p:cNvSpPr/>
          <p:nvPr/>
        </p:nvSpPr>
        <p:spPr>
          <a:xfrm>
            <a:off x="10997387" y="8226694"/>
            <a:ext cx="1095220" cy="325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940848"/>
            <a:r>
              <a:rPr lang="en-US" altLang="ko-KR" sz="1500" b="1" dirty="0">
                <a:latin typeface="Times New Roman" pitchFamily="18" charset="0"/>
                <a:ea typeface="굴림" charset="-127"/>
                <a:cs typeface="Times New Roman" pitchFamily="18" charset="0"/>
              </a:rPr>
              <a:t>Skimmer</a:t>
            </a:r>
            <a:endParaRPr lang="ko-KR" altLang="en-US" sz="1500" b="1" dirty="0"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sp>
        <p:nvSpPr>
          <p:cNvPr id="326" name="직사각형 325"/>
          <p:cNvSpPr/>
          <p:nvPr/>
        </p:nvSpPr>
        <p:spPr>
          <a:xfrm>
            <a:off x="12093704" y="7936806"/>
            <a:ext cx="169445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940848"/>
            <a:r>
              <a:rPr lang="en-US" altLang="ko-KR" sz="1500" b="1" dirty="0">
                <a:latin typeface="Times New Roman" pitchFamily="18" charset="0"/>
                <a:ea typeface="굴림" charset="-127"/>
                <a:cs typeface="Times New Roman" pitchFamily="18" charset="0"/>
              </a:rPr>
              <a:t>Molecular beam</a:t>
            </a:r>
            <a:endParaRPr lang="ko-KR" altLang="en-US" sz="1500" b="1" dirty="0"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11894128" y="6477217"/>
            <a:ext cx="152821" cy="2827741"/>
            <a:chOff x="12963246" y="8518707"/>
            <a:chExt cx="287735" cy="3946598"/>
          </a:xfrm>
        </p:grpSpPr>
        <p:sp>
          <p:nvSpPr>
            <p:cNvPr id="327" name="이등변 삼각형 326"/>
            <p:cNvSpPr/>
            <p:nvPr/>
          </p:nvSpPr>
          <p:spPr>
            <a:xfrm rot="20600945" flipV="1">
              <a:off x="12963246" y="8518707"/>
              <a:ext cx="211988" cy="1904245"/>
            </a:xfrm>
            <a:prstGeom prst="triangle">
              <a:avLst/>
            </a:prstGeom>
            <a:solidFill>
              <a:srgbClr val="FFCF01"/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97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8" name="이등변 삼각형 327"/>
            <p:cNvSpPr/>
            <p:nvPr/>
          </p:nvSpPr>
          <p:spPr>
            <a:xfrm rot="33180000" flipV="1">
              <a:off x="13038993" y="10566016"/>
              <a:ext cx="211988" cy="1899289"/>
            </a:xfrm>
            <a:prstGeom prst="triangle">
              <a:avLst/>
            </a:prstGeom>
            <a:solidFill>
              <a:srgbClr val="FFCF01"/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97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29" name="직사각형 328"/>
          <p:cNvSpPr/>
          <p:nvPr/>
        </p:nvSpPr>
        <p:spPr>
          <a:xfrm>
            <a:off x="11780827" y="9016926"/>
            <a:ext cx="783193" cy="351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940848"/>
            <a:r>
              <a:rPr lang="en-US" altLang="ko-KR" sz="1700" b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l-GR" altLang="ko-KR" sz="1700" b="1" dirty="0">
                <a:latin typeface="Times New Roman" pitchFamily="18" charset="0"/>
                <a:cs typeface="Times New Roman" pitchFamily="18" charset="0"/>
              </a:rPr>
              <a:t>υ</a:t>
            </a:r>
            <a:r>
              <a:rPr lang="en-US" altLang="ko-KR" sz="1700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ko-KR" altLang="en-US" sz="1700" b="1" dirty="0"/>
          </a:p>
        </p:txBody>
      </p:sp>
      <p:sp>
        <p:nvSpPr>
          <p:cNvPr id="330" name="직사각형 329"/>
          <p:cNvSpPr/>
          <p:nvPr/>
        </p:nvSpPr>
        <p:spPr>
          <a:xfrm>
            <a:off x="11708819" y="6352630"/>
            <a:ext cx="783193" cy="351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940848"/>
            <a:r>
              <a:rPr lang="en-US" altLang="ko-KR" sz="1700" b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l-GR" altLang="ko-KR" sz="1700" b="1" dirty="0">
                <a:latin typeface="Times New Roman" pitchFamily="18" charset="0"/>
                <a:cs typeface="Times New Roman" pitchFamily="18" charset="0"/>
              </a:rPr>
              <a:t>υ</a:t>
            </a:r>
            <a:r>
              <a:rPr lang="en-US" altLang="ko-KR" sz="1700" b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ko-KR" altLang="en-US" sz="1700" b="1" dirty="0"/>
          </a:p>
        </p:txBody>
      </p:sp>
      <p:sp>
        <p:nvSpPr>
          <p:cNvPr id="335" name="직사각형 334"/>
          <p:cNvSpPr/>
          <p:nvPr/>
        </p:nvSpPr>
        <p:spPr>
          <a:xfrm>
            <a:off x="11895536" y="7016508"/>
            <a:ext cx="1672627" cy="325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940848"/>
            <a:r>
              <a:rPr lang="en-US" altLang="ko-KR" sz="1500" b="1" dirty="0">
                <a:latin typeface="Times New Roman" pitchFamily="18" charset="0"/>
                <a:ea typeface="굴림" charset="-127"/>
                <a:cs typeface="Times New Roman" pitchFamily="18" charset="0"/>
              </a:rPr>
              <a:t>To TOF-Mass</a:t>
            </a:r>
            <a:endParaRPr lang="ko-KR" altLang="en-US" sz="1500" b="1" dirty="0"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sp>
        <p:nvSpPr>
          <p:cNvPr id="380" name="직사각형 379"/>
          <p:cNvSpPr/>
          <p:nvPr/>
        </p:nvSpPr>
        <p:spPr>
          <a:xfrm>
            <a:off x="599946" y="14431650"/>
            <a:ext cx="9813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2940848"/>
            <a:r>
              <a:rPr lang="en-US" altLang="ko-KR" sz="2000" b="1" dirty="0">
                <a:latin typeface="Times New Roman" pitchFamily="18" charset="0"/>
                <a:ea typeface="굴림" charset="-127"/>
                <a:cs typeface="Times New Roman" pitchFamily="18" charset="0"/>
              </a:rPr>
              <a:t>Results</a:t>
            </a:r>
            <a:endParaRPr lang="ko-KR" altLang="en-US" sz="2000" b="1" dirty="0"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sp>
        <p:nvSpPr>
          <p:cNvPr id="513" name="직사각형 512"/>
          <p:cNvSpPr/>
          <p:nvPr/>
        </p:nvSpPr>
        <p:spPr>
          <a:xfrm>
            <a:off x="337833" y="6320000"/>
            <a:ext cx="20596186" cy="7906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9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5" name="직사각형 514"/>
          <p:cNvSpPr/>
          <p:nvPr/>
        </p:nvSpPr>
        <p:spPr>
          <a:xfrm>
            <a:off x="2962650" y="14405320"/>
            <a:ext cx="1633589" cy="480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2940848"/>
            <a:r>
              <a:rPr lang="en-US" altLang="ko-KR" sz="2500" b="1" dirty="0">
                <a:latin typeface="Times New Roman" pitchFamily="18" charset="0"/>
                <a:ea typeface="굴림" charset="-127"/>
                <a:cs typeface="Times New Roman" pitchFamily="18" charset="0"/>
              </a:rPr>
              <a:t>TOF Mass</a:t>
            </a:r>
            <a:endParaRPr lang="ko-KR" altLang="en-US" sz="2500" b="1" dirty="0"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cxnSp>
        <p:nvCxnSpPr>
          <p:cNvPr id="517" name="직선 화살표 연결선 516"/>
          <p:cNvCxnSpPr/>
          <p:nvPr/>
        </p:nvCxnSpPr>
        <p:spPr>
          <a:xfrm rot="1020000">
            <a:off x="1594890" y="17117408"/>
            <a:ext cx="202579" cy="181629"/>
          </a:xfrm>
          <a:prstGeom prst="straightConnector1">
            <a:avLst/>
          </a:prstGeom>
          <a:ln w="254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TextBox 520"/>
          <p:cNvSpPr txBox="1"/>
          <p:nvPr/>
        </p:nvSpPr>
        <p:spPr>
          <a:xfrm>
            <a:off x="1114333" y="16631065"/>
            <a:ext cx="110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2CI</a:t>
            </a:r>
          </a:p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(m/z : 142.19)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" name="TextBox 521"/>
          <p:cNvSpPr txBox="1"/>
          <p:nvPr/>
        </p:nvSpPr>
        <p:spPr>
          <a:xfrm>
            <a:off x="1978153" y="15221764"/>
            <a:ext cx="166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2CI (H</a:t>
            </a:r>
            <a:r>
              <a:rPr lang="en-US" altLang="ko-KR" sz="1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</a:p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(m/z : 159.70)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3" name="TextBox 522"/>
          <p:cNvSpPr txBox="1"/>
          <p:nvPr/>
        </p:nvSpPr>
        <p:spPr>
          <a:xfrm>
            <a:off x="2267467" y="16619453"/>
            <a:ext cx="166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2CI (H</a:t>
            </a:r>
            <a:r>
              <a:rPr lang="en-US" altLang="ko-KR" sz="1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  <a:r>
              <a:rPr lang="en-US" altLang="ko-KR" sz="1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(m/z : 177.19)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4" name="TextBox 523"/>
          <p:cNvSpPr txBox="1"/>
          <p:nvPr/>
        </p:nvSpPr>
        <p:spPr>
          <a:xfrm>
            <a:off x="3435818" y="16158970"/>
            <a:ext cx="166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2CI (H</a:t>
            </a:r>
            <a:r>
              <a:rPr lang="en-US" altLang="ko-KR" sz="1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  <a:r>
              <a:rPr lang="en-US" altLang="ko-KR" sz="1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(m/z : 194.64)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61" name="그룹 560"/>
          <p:cNvGrpSpPr/>
          <p:nvPr/>
        </p:nvGrpSpPr>
        <p:grpSpPr>
          <a:xfrm>
            <a:off x="2049449" y="20083230"/>
            <a:ext cx="1513571" cy="1210857"/>
            <a:chOff x="1984161" y="3472352"/>
            <a:chExt cx="2520000" cy="2160000"/>
          </a:xfrm>
        </p:grpSpPr>
        <p:pic>
          <p:nvPicPr>
            <p:cNvPr id="562" name="그림 561"/>
            <p:cNvPicPr>
              <a:picLocks/>
            </p:cNvPicPr>
            <p:nvPr/>
          </p:nvPicPr>
          <p:blipFill>
            <a:blip r:embed="rId23" cstate="print">
              <a:clrChange>
                <a:clrFrom>
                  <a:srgbClr val="8080CC"/>
                </a:clrFrom>
                <a:clrTo>
                  <a:srgbClr val="8080C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4161" y="3472352"/>
              <a:ext cx="2520000" cy="2160000"/>
            </a:xfrm>
            <a:prstGeom prst="rect">
              <a:avLst/>
            </a:prstGeom>
          </p:spPr>
        </p:pic>
        <p:grpSp>
          <p:nvGrpSpPr>
            <p:cNvPr id="563" name="그룹 562"/>
            <p:cNvGrpSpPr/>
            <p:nvPr/>
          </p:nvGrpSpPr>
          <p:grpSpPr>
            <a:xfrm>
              <a:off x="3486690" y="4544857"/>
              <a:ext cx="540503" cy="581779"/>
              <a:chOff x="3486690" y="4544857"/>
              <a:chExt cx="540503" cy="581779"/>
            </a:xfrm>
          </p:grpSpPr>
          <p:cxnSp>
            <p:nvCxnSpPr>
              <p:cNvPr id="564" name="직선 연결선 563"/>
              <p:cNvCxnSpPr/>
              <p:nvPr/>
            </p:nvCxnSpPr>
            <p:spPr>
              <a:xfrm>
                <a:off x="3486690" y="4987153"/>
                <a:ext cx="320811" cy="139483"/>
              </a:xfrm>
              <a:prstGeom prst="line">
                <a:avLst/>
              </a:prstGeom>
              <a:ln w="1587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65" name="직선 연결선 564"/>
              <p:cNvCxnSpPr/>
              <p:nvPr/>
            </p:nvCxnSpPr>
            <p:spPr>
              <a:xfrm flipH="1" flipV="1">
                <a:off x="4009868" y="4544857"/>
                <a:ext cx="17325" cy="310200"/>
              </a:xfrm>
              <a:prstGeom prst="line">
                <a:avLst/>
              </a:prstGeom>
              <a:ln w="15875" cap="flat" cmpd="sng" algn="ctr">
                <a:solidFill>
                  <a:srgbClr val="0070C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6" name="그룹 565"/>
          <p:cNvGrpSpPr/>
          <p:nvPr/>
        </p:nvGrpSpPr>
        <p:grpSpPr>
          <a:xfrm>
            <a:off x="682700" y="20083230"/>
            <a:ext cx="1513571" cy="1210857"/>
            <a:chOff x="-114914" y="3472352"/>
            <a:chExt cx="2520000" cy="2160000"/>
          </a:xfrm>
        </p:grpSpPr>
        <p:pic>
          <p:nvPicPr>
            <p:cNvPr id="567" name="그림 566"/>
            <p:cNvPicPr>
              <a:picLocks/>
            </p:cNvPicPr>
            <p:nvPr/>
          </p:nvPicPr>
          <p:blipFill>
            <a:blip r:embed="rId24" cstate="print">
              <a:clrChange>
                <a:clrFrom>
                  <a:srgbClr val="8080CC"/>
                </a:clrFrom>
                <a:clrTo>
                  <a:srgbClr val="8080C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4914" y="3472352"/>
              <a:ext cx="2520000" cy="2160000"/>
            </a:xfrm>
            <a:prstGeom prst="rect">
              <a:avLst/>
            </a:prstGeom>
          </p:spPr>
        </p:pic>
        <p:cxnSp>
          <p:nvCxnSpPr>
            <p:cNvPr id="568" name="직선 연결선 567"/>
            <p:cNvCxnSpPr/>
            <p:nvPr/>
          </p:nvCxnSpPr>
          <p:spPr>
            <a:xfrm flipV="1">
              <a:off x="1392582" y="3874957"/>
              <a:ext cx="203872" cy="180306"/>
            </a:xfrm>
            <a:prstGeom prst="line">
              <a:avLst/>
            </a:prstGeom>
            <a:ln w="158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69" name="직선 연결선 568"/>
            <p:cNvCxnSpPr/>
            <p:nvPr/>
          </p:nvCxnSpPr>
          <p:spPr>
            <a:xfrm flipH="1" flipV="1">
              <a:off x="1910801" y="4062758"/>
              <a:ext cx="90224" cy="325190"/>
            </a:xfrm>
            <a:prstGeom prst="line">
              <a:avLst/>
            </a:prstGeom>
            <a:ln w="158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76" name="TextBox 575"/>
          <p:cNvSpPr txBox="1"/>
          <p:nvPr/>
        </p:nvSpPr>
        <p:spPr>
          <a:xfrm>
            <a:off x="852050" y="21167028"/>
            <a:ext cx="1124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2CI(H</a:t>
            </a:r>
            <a:r>
              <a:rPr lang="en-US" altLang="ko-KR" sz="14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O)-A</a:t>
            </a:r>
            <a:endParaRPr lang="ko-KR" alt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7" name="TextBox 576"/>
          <p:cNvSpPr txBox="1"/>
          <p:nvPr/>
        </p:nvSpPr>
        <p:spPr>
          <a:xfrm>
            <a:off x="2209681" y="21167028"/>
            <a:ext cx="1124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2CI(H</a:t>
            </a:r>
            <a:r>
              <a:rPr lang="en-US" altLang="ko-KR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O)-B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7" name="그룹 606"/>
          <p:cNvGrpSpPr/>
          <p:nvPr/>
        </p:nvGrpSpPr>
        <p:grpSpPr>
          <a:xfrm>
            <a:off x="7307436" y="19982411"/>
            <a:ext cx="1816286" cy="1513571"/>
            <a:chOff x="-273697" y="3908613"/>
            <a:chExt cx="2160000" cy="1800000"/>
          </a:xfrm>
        </p:grpSpPr>
        <p:pic>
          <p:nvPicPr>
            <p:cNvPr id="608" name="그림 607"/>
            <p:cNvPicPr>
              <a:picLocks/>
            </p:cNvPicPr>
            <p:nvPr/>
          </p:nvPicPr>
          <p:blipFill>
            <a:blip r:embed="rId25" cstate="print">
              <a:clrChange>
                <a:clrFrom>
                  <a:srgbClr val="8080CC"/>
                </a:clrFrom>
                <a:clrTo>
                  <a:srgbClr val="8080C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3697" y="3908613"/>
              <a:ext cx="2160000" cy="1800000"/>
            </a:xfrm>
            <a:prstGeom prst="rect">
              <a:avLst/>
            </a:prstGeom>
          </p:spPr>
        </p:pic>
        <p:cxnSp>
          <p:nvCxnSpPr>
            <p:cNvPr id="609" name="직선 연결선 608"/>
            <p:cNvCxnSpPr/>
            <p:nvPr/>
          </p:nvCxnSpPr>
          <p:spPr>
            <a:xfrm>
              <a:off x="1251043" y="4325052"/>
              <a:ext cx="156541" cy="60857"/>
            </a:xfrm>
            <a:prstGeom prst="line">
              <a:avLst/>
            </a:prstGeom>
            <a:ln w="158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0" name="직선 연결선 609"/>
            <p:cNvCxnSpPr/>
            <p:nvPr/>
          </p:nvCxnSpPr>
          <p:spPr>
            <a:xfrm flipV="1">
              <a:off x="1407584" y="4619807"/>
              <a:ext cx="63803" cy="155100"/>
            </a:xfrm>
            <a:prstGeom prst="line">
              <a:avLst/>
            </a:prstGeom>
            <a:ln w="158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1" name="직선 연결선 610"/>
            <p:cNvCxnSpPr/>
            <p:nvPr/>
          </p:nvCxnSpPr>
          <p:spPr>
            <a:xfrm flipV="1">
              <a:off x="904104" y="4355481"/>
              <a:ext cx="92250" cy="143726"/>
            </a:xfrm>
            <a:prstGeom prst="line">
              <a:avLst/>
            </a:prstGeom>
            <a:ln w="158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12" name="TextBox 611"/>
          <p:cNvSpPr txBox="1"/>
          <p:nvPr/>
        </p:nvSpPr>
        <p:spPr>
          <a:xfrm>
            <a:off x="7563477" y="21308549"/>
            <a:ext cx="1169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2CI(H</a:t>
            </a:r>
            <a:r>
              <a:rPr lang="en-US" altLang="ko-KR" sz="14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  <a:r>
              <a:rPr lang="en-US" altLang="ko-KR" sz="14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-A</a:t>
            </a:r>
            <a:endParaRPr lang="ko-KR" alt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" name="TextBox 613"/>
          <p:cNvSpPr txBox="1"/>
          <p:nvPr/>
        </p:nvSpPr>
        <p:spPr>
          <a:xfrm>
            <a:off x="8995922" y="21308549"/>
            <a:ext cx="1244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2CI(H</a:t>
            </a:r>
            <a:r>
              <a:rPr lang="en-US" altLang="ko-KR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  <a:r>
              <a:rPr lang="en-US" altLang="ko-KR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7" name="직사각형 616"/>
          <p:cNvSpPr/>
          <p:nvPr/>
        </p:nvSpPr>
        <p:spPr>
          <a:xfrm>
            <a:off x="327324" y="27144294"/>
            <a:ext cx="7663503" cy="2940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9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55" name="그룹 654"/>
          <p:cNvGrpSpPr/>
          <p:nvPr/>
        </p:nvGrpSpPr>
        <p:grpSpPr>
          <a:xfrm>
            <a:off x="15372332" y="20023180"/>
            <a:ext cx="1398540" cy="1165450"/>
            <a:chOff x="2357734" y="3278742"/>
            <a:chExt cx="2160000" cy="1800000"/>
          </a:xfrm>
        </p:grpSpPr>
        <p:pic>
          <p:nvPicPr>
            <p:cNvPr id="656" name="그림 655"/>
            <p:cNvPicPr>
              <a:picLocks/>
            </p:cNvPicPr>
            <p:nvPr/>
          </p:nvPicPr>
          <p:blipFill>
            <a:blip r:embed="rId26" cstate="print">
              <a:clrChange>
                <a:clrFrom>
                  <a:srgbClr val="8080CC"/>
                </a:clrFrom>
                <a:clrTo>
                  <a:srgbClr val="8080C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7734" y="3278742"/>
              <a:ext cx="2160000" cy="1800000"/>
            </a:xfrm>
            <a:prstGeom prst="rect">
              <a:avLst/>
            </a:prstGeom>
          </p:spPr>
        </p:pic>
        <p:cxnSp>
          <p:nvCxnSpPr>
            <p:cNvPr id="657" name="직선 연결선 656"/>
            <p:cNvCxnSpPr/>
            <p:nvPr/>
          </p:nvCxnSpPr>
          <p:spPr>
            <a:xfrm>
              <a:off x="3919841" y="4003193"/>
              <a:ext cx="143483" cy="89656"/>
            </a:xfrm>
            <a:prstGeom prst="line">
              <a:avLst/>
            </a:prstGeom>
            <a:ln w="158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58" name="직선 연결선 657"/>
            <p:cNvCxnSpPr/>
            <p:nvPr/>
          </p:nvCxnSpPr>
          <p:spPr>
            <a:xfrm>
              <a:off x="3448634" y="4427315"/>
              <a:ext cx="141749" cy="187624"/>
            </a:xfrm>
            <a:prstGeom prst="line">
              <a:avLst/>
            </a:prstGeom>
            <a:ln w="158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59" name="직선 연결선 658"/>
            <p:cNvCxnSpPr/>
            <p:nvPr/>
          </p:nvCxnSpPr>
          <p:spPr>
            <a:xfrm>
              <a:off x="3838473" y="4672139"/>
              <a:ext cx="115634" cy="5762"/>
            </a:xfrm>
            <a:prstGeom prst="line">
              <a:avLst/>
            </a:prstGeom>
            <a:ln w="158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0" name="직선 연결선 659"/>
            <p:cNvCxnSpPr/>
            <p:nvPr/>
          </p:nvCxnSpPr>
          <p:spPr>
            <a:xfrm flipH="1">
              <a:off x="4153698" y="4305217"/>
              <a:ext cx="56540" cy="152938"/>
            </a:xfrm>
            <a:prstGeom prst="line">
              <a:avLst/>
            </a:prstGeom>
            <a:ln w="158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61" name="그룹 660"/>
          <p:cNvGrpSpPr/>
          <p:nvPr/>
        </p:nvGrpSpPr>
        <p:grpSpPr>
          <a:xfrm>
            <a:off x="14148196" y="20023180"/>
            <a:ext cx="1398540" cy="1165450"/>
            <a:chOff x="93209" y="2993868"/>
            <a:chExt cx="2160000" cy="1800000"/>
          </a:xfrm>
        </p:grpSpPr>
        <p:pic>
          <p:nvPicPr>
            <p:cNvPr id="662" name="그림 661"/>
            <p:cNvPicPr>
              <a:picLocks/>
            </p:cNvPicPr>
            <p:nvPr/>
          </p:nvPicPr>
          <p:blipFill>
            <a:blip r:embed="rId27" cstate="print">
              <a:clrChange>
                <a:clrFrom>
                  <a:srgbClr val="8080CC"/>
                </a:clrFrom>
                <a:clrTo>
                  <a:srgbClr val="8080C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09" y="2993868"/>
              <a:ext cx="2160000" cy="1800000"/>
            </a:xfrm>
            <a:prstGeom prst="rect">
              <a:avLst/>
            </a:prstGeom>
          </p:spPr>
        </p:pic>
        <p:cxnSp>
          <p:nvCxnSpPr>
            <p:cNvPr id="663" name="직선 연결선 662"/>
            <p:cNvCxnSpPr/>
            <p:nvPr/>
          </p:nvCxnSpPr>
          <p:spPr>
            <a:xfrm flipV="1">
              <a:off x="1721489" y="3803311"/>
              <a:ext cx="123497" cy="144152"/>
            </a:xfrm>
            <a:prstGeom prst="line">
              <a:avLst/>
            </a:prstGeom>
            <a:ln w="158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4" name="직선 연결선 663"/>
            <p:cNvCxnSpPr/>
            <p:nvPr/>
          </p:nvCxnSpPr>
          <p:spPr>
            <a:xfrm flipV="1">
              <a:off x="1188656" y="3479090"/>
              <a:ext cx="83129" cy="166783"/>
            </a:xfrm>
            <a:prstGeom prst="line">
              <a:avLst/>
            </a:prstGeom>
            <a:ln w="158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5" name="직선 연결선 664"/>
            <p:cNvCxnSpPr/>
            <p:nvPr/>
          </p:nvCxnSpPr>
          <p:spPr>
            <a:xfrm flipV="1">
              <a:off x="1447170" y="3343998"/>
              <a:ext cx="184379" cy="30308"/>
            </a:xfrm>
            <a:prstGeom prst="line">
              <a:avLst/>
            </a:prstGeom>
            <a:ln w="158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6" name="직선 연결선 665"/>
            <p:cNvCxnSpPr/>
            <p:nvPr/>
          </p:nvCxnSpPr>
          <p:spPr>
            <a:xfrm>
              <a:off x="1821578" y="3474901"/>
              <a:ext cx="92190" cy="86634"/>
            </a:xfrm>
            <a:prstGeom prst="line">
              <a:avLst/>
            </a:prstGeom>
            <a:ln w="158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67" name="그룹 666"/>
          <p:cNvGrpSpPr/>
          <p:nvPr/>
        </p:nvGrpSpPr>
        <p:grpSpPr>
          <a:xfrm>
            <a:off x="16812492" y="20023180"/>
            <a:ext cx="1398540" cy="1165450"/>
            <a:chOff x="4999224" y="3032761"/>
            <a:chExt cx="2160000" cy="1800000"/>
          </a:xfrm>
        </p:grpSpPr>
        <p:pic>
          <p:nvPicPr>
            <p:cNvPr id="668" name="그림 667"/>
            <p:cNvPicPr>
              <a:picLocks/>
            </p:cNvPicPr>
            <p:nvPr/>
          </p:nvPicPr>
          <p:blipFill>
            <a:blip r:embed="rId28" cstate="print">
              <a:clrChange>
                <a:clrFrom>
                  <a:srgbClr val="8080CC"/>
                </a:clrFrom>
                <a:clrTo>
                  <a:srgbClr val="8080C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224" y="3032761"/>
              <a:ext cx="2160000" cy="1800000"/>
            </a:xfrm>
            <a:prstGeom prst="rect">
              <a:avLst/>
            </a:prstGeom>
          </p:spPr>
        </p:pic>
        <p:cxnSp>
          <p:nvCxnSpPr>
            <p:cNvPr id="669" name="직선 연결선 668"/>
            <p:cNvCxnSpPr/>
            <p:nvPr/>
          </p:nvCxnSpPr>
          <p:spPr>
            <a:xfrm flipH="1" flipV="1">
              <a:off x="6482545" y="3274716"/>
              <a:ext cx="183603" cy="251600"/>
            </a:xfrm>
            <a:prstGeom prst="line">
              <a:avLst/>
            </a:prstGeom>
            <a:ln w="158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0" name="직선 연결선 669"/>
            <p:cNvCxnSpPr/>
            <p:nvPr/>
          </p:nvCxnSpPr>
          <p:spPr>
            <a:xfrm flipV="1">
              <a:off x="6674570" y="3747721"/>
              <a:ext cx="58618" cy="192247"/>
            </a:xfrm>
            <a:prstGeom prst="line">
              <a:avLst/>
            </a:prstGeom>
            <a:ln w="158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1" name="직선 연결선 670"/>
            <p:cNvCxnSpPr/>
            <p:nvPr/>
          </p:nvCxnSpPr>
          <p:spPr>
            <a:xfrm flipV="1">
              <a:off x="6156447" y="3497138"/>
              <a:ext cx="93346" cy="181772"/>
            </a:xfrm>
            <a:prstGeom prst="line">
              <a:avLst/>
            </a:prstGeom>
            <a:ln w="158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2" name="직선 연결선 671"/>
            <p:cNvCxnSpPr/>
            <p:nvPr/>
          </p:nvCxnSpPr>
          <p:spPr>
            <a:xfrm flipH="1" flipV="1">
              <a:off x="6218374" y="3338566"/>
              <a:ext cx="257442" cy="61950"/>
            </a:xfrm>
            <a:prstGeom prst="line">
              <a:avLst/>
            </a:prstGeom>
            <a:ln w="158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73" name="그룹 672"/>
          <p:cNvGrpSpPr/>
          <p:nvPr/>
        </p:nvGrpSpPr>
        <p:grpSpPr>
          <a:xfrm>
            <a:off x="18108636" y="20071713"/>
            <a:ext cx="1398540" cy="1165450"/>
            <a:chOff x="7093180" y="3346069"/>
            <a:chExt cx="2160000" cy="1800000"/>
          </a:xfrm>
        </p:grpSpPr>
        <p:pic>
          <p:nvPicPr>
            <p:cNvPr id="674" name="그림 673"/>
            <p:cNvPicPr>
              <a:picLocks/>
            </p:cNvPicPr>
            <p:nvPr/>
          </p:nvPicPr>
          <p:blipFill>
            <a:blip r:embed="rId29" cstate="print">
              <a:clrChange>
                <a:clrFrom>
                  <a:srgbClr val="8080CC"/>
                </a:clrFrom>
                <a:clrTo>
                  <a:srgbClr val="8080C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3180" y="3346069"/>
              <a:ext cx="2160000" cy="1800000"/>
            </a:xfrm>
            <a:prstGeom prst="rect">
              <a:avLst/>
            </a:prstGeom>
          </p:spPr>
        </p:pic>
        <p:cxnSp>
          <p:nvCxnSpPr>
            <p:cNvPr id="677" name="직선 연결선 676"/>
            <p:cNvCxnSpPr/>
            <p:nvPr/>
          </p:nvCxnSpPr>
          <p:spPr>
            <a:xfrm flipH="1" flipV="1">
              <a:off x="8710936" y="4094785"/>
              <a:ext cx="64509" cy="182280"/>
            </a:xfrm>
            <a:prstGeom prst="line">
              <a:avLst/>
            </a:prstGeom>
            <a:ln w="158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8" name="직선 연결선 677"/>
            <p:cNvCxnSpPr/>
            <p:nvPr/>
          </p:nvCxnSpPr>
          <p:spPr>
            <a:xfrm flipH="1" flipV="1">
              <a:off x="8205750" y="4444241"/>
              <a:ext cx="183603" cy="251600"/>
            </a:xfrm>
            <a:prstGeom prst="line">
              <a:avLst/>
            </a:prstGeom>
            <a:ln w="158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9" name="직선 연결선 678"/>
            <p:cNvCxnSpPr/>
            <p:nvPr/>
          </p:nvCxnSpPr>
          <p:spPr>
            <a:xfrm flipV="1">
              <a:off x="8710936" y="4562634"/>
              <a:ext cx="142708" cy="277310"/>
            </a:xfrm>
            <a:prstGeom prst="line">
              <a:avLst/>
            </a:prstGeom>
            <a:ln w="158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0" name="직선 연결선 679"/>
            <p:cNvCxnSpPr/>
            <p:nvPr/>
          </p:nvCxnSpPr>
          <p:spPr>
            <a:xfrm flipV="1">
              <a:off x="8486253" y="4718326"/>
              <a:ext cx="149472" cy="144103"/>
            </a:xfrm>
            <a:prstGeom prst="line">
              <a:avLst/>
            </a:prstGeom>
            <a:ln w="158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81" name="TextBox 680"/>
          <p:cNvSpPr txBox="1"/>
          <p:nvPr/>
        </p:nvSpPr>
        <p:spPr>
          <a:xfrm>
            <a:off x="14230128" y="21116000"/>
            <a:ext cx="1234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2CI(H</a:t>
            </a:r>
            <a:r>
              <a:rPr lang="en-US" altLang="ko-KR" sz="14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  <a:r>
              <a:rPr lang="en-US" altLang="ko-KR" sz="14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-A</a:t>
            </a:r>
            <a:endParaRPr lang="ko-KR" alt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2" name="TextBox 681"/>
          <p:cNvSpPr txBox="1"/>
          <p:nvPr/>
        </p:nvSpPr>
        <p:spPr>
          <a:xfrm>
            <a:off x="15457573" y="21116000"/>
            <a:ext cx="1228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2CI(H</a:t>
            </a:r>
            <a:r>
              <a:rPr lang="en-US" altLang="ko-KR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  <a:r>
              <a:rPr lang="en-US" altLang="ko-KR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3" name="TextBox 682"/>
          <p:cNvSpPr txBox="1"/>
          <p:nvPr/>
        </p:nvSpPr>
        <p:spPr>
          <a:xfrm>
            <a:off x="16900058" y="21116000"/>
            <a:ext cx="1223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2CI(H</a:t>
            </a:r>
            <a:r>
              <a:rPr lang="en-US" altLang="ko-KR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  <a:r>
              <a:rPr lang="en-US" altLang="ko-KR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4" name="TextBox 683"/>
          <p:cNvSpPr txBox="1"/>
          <p:nvPr/>
        </p:nvSpPr>
        <p:spPr>
          <a:xfrm>
            <a:off x="18175675" y="21116000"/>
            <a:ext cx="1264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2CI(H</a:t>
            </a:r>
            <a:r>
              <a:rPr lang="en-US" altLang="ko-KR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  <a:r>
              <a:rPr lang="en-US" altLang="ko-KR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6" name="TextBox 685"/>
          <p:cNvSpPr txBox="1"/>
          <p:nvPr/>
        </p:nvSpPr>
        <p:spPr>
          <a:xfrm>
            <a:off x="7803452" y="17602188"/>
            <a:ext cx="1359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2CI</a:t>
            </a:r>
          </a:p>
        </p:txBody>
      </p:sp>
      <p:sp>
        <p:nvSpPr>
          <p:cNvPr id="687" name="TextBox 686"/>
          <p:cNvSpPr txBox="1"/>
          <p:nvPr/>
        </p:nvSpPr>
        <p:spPr>
          <a:xfrm>
            <a:off x="7965745" y="16709769"/>
            <a:ext cx="10353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2CI (H</a:t>
            </a:r>
            <a:r>
              <a:rPr lang="en-US" altLang="ko-KR" sz="9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</a:p>
        </p:txBody>
      </p:sp>
      <p:sp>
        <p:nvSpPr>
          <p:cNvPr id="688" name="TextBox 687"/>
          <p:cNvSpPr txBox="1"/>
          <p:nvPr/>
        </p:nvSpPr>
        <p:spPr>
          <a:xfrm>
            <a:off x="7866438" y="15797108"/>
            <a:ext cx="12339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2CI (H</a:t>
            </a:r>
            <a:r>
              <a:rPr lang="en-US" altLang="ko-KR" sz="9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  <a:r>
              <a:rPr lang="en-US" altLang="ko-KR" sz="9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89" name="TextBox 688"/>
          <p:cNvSpPr txBox="1"/>
          <p:nvPr/>
        </p:nvSpPr>
        <p:spPr>
          <a:xfrm>
            <a:off x="7870167" y="14894568"/>
            <a:ext cx="12264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2CI (H</a:t>
            </a:r>
            <a:r>
              <a:rPr lang="en-US" altLang="ko-KR" sz="9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  <a:r>
              <a:rPr lang="en-US" altLang="ko-KR" sz="9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ko-KR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0" name="직선 화살표 연결선 689"/>
          <p:cNvCxnSpPr/>
          <p:nvPr/>
        </p:nvCxnSpPr>
        <p:spPr>
          <a:xfrm flipH="1">
            <a:off x="2511941" y="15675502"/>
            <a:ext cx="224560" cy="217776"/>
          </a:xfrm>
          <a:prstGeom prst="straightConnector1">
            <a:avLst/>
          </a:prstGeom>
          <a:ln w="254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직선 화살표 연결선 691"/>
          <p:cNvCxnSpPr/>
          <p:nvPr/>
        </p:nvCxnSpPr>
        <p:spPr>
          <a:xfrm>
            <a:off x="2983349" y="17067750"/>
            <a:ext cx="182854" cy="211437"/>
          </a:xfrm>
          <a:prstGeom prst="straightConnector1">
            <a:avLst/>
          </a:prstGeom>
          <a:ln w="254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5" name="직사각형 694"/>
          <p:cNvSpPr/>
          <p:nvPr/>
        </p:nvSpPr>
        <p:spPr>
          <a:xfrm>
            <a:off x="8282142" y="27277593"/>
            <a:ext cx="2772967" cy="605429"/>
          </a:xfrm>
          <a:prstGeom prst="rect">
            <a:avLst/>
          </a:prstGeom>
          <a:noFill/>
          <a:ln>
            <a:solidFill>
              <a:srgbClr val="FF9A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9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6" name="직사각형 695"/>
          <p:cNvSpPr/>
          <p:nvPr/>
        </p:nvSpPr>
        <p:spPr>
          <a:xfrm>
            <a:off x="478696" y="27349475"/>
            <a:ext cx="2733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940848"/>
            <a:r>
              <a:rPr lang="en-US" altLang="ko-KR" sz="2400" b="1" dirty="0">
                <a:latin typeface="Times New Roman" pitchFamily="18" charset="0"/>
                <a:ea typeface="굴림" charset="-127"/>
                <a:cs typeface="Times New Roman" pitchFamily="18" charset="0"/>
              </a:rPr>
              <a:t>Acknowledgements</a:t>
            </a:r>
            <a:endParaRPr lang="ko-KR" altLang="en-US" sz="2400" b="1" dirty="0"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4168500" y="11534920"/>
            <a:ext cx="290365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 </a:t>
            </a:r>
            <a:r>
              <a:rPr lang="en-US" altLang="ko-KR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schematic </a:t>
            </a:r>
            <a:r>
              <a:rPr lang="en-US" altLang="ko-K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experimental setup. The molecular beam machine consists of three differentially pumped chambers.</a:t>
            </a:r>
          </a:p>
          <a:p>
            <a:endParaRPr lang="en-US" altLang="ko-KR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altLang="ko-KR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Molecular beam machine and laser  system.</a:t>
            </a:r>
            <a:endParaRPr lang="ko-KR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0" name="TextBox 699"/>
          <p:cNvSpPr txBox="1"/>
          <p:nvPr/>
        </p:nvSpPr>
        <p:spPr>
          <a:xfrm>
            <a:off x="7099103" y="9376966"/>
            <a:ext cx="570904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altLang="ko-KR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ko-K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Supersonic expansion in the pulsed valve system.</a:t>
            </a:r>
            <a:endParaRPr lang="ko-KR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3" name="TextBox 702"/>
          <p:cNvSpPr txBox="1"/>
          <p:nvPr/>
        </p:nvSpPr>
        <p:spPr>
          <a:xfrm>
            <a:off x="14345188" y="13318242"/>
            <a:ext cx="64997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altLang="ko-K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ko-KR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1700" b="1" dirty="0">
                <a:latin typeface="Times New Roman" panose="02020603050405020304" pitchFamily="18" charset="0"/>
                <a:cs typeface="Times New Roman" pitchFamily="18" charset="0"/>
              </a:rPr>
              <a:t>Schematic view and beam path of the laser system of mass-selected resonant two-photon ionization (</a:t>
            </a:r>
            <a:r>
              <a:rPr lang="en-US" altLang="ko-KR" sz="1700" b="1" dirty="0" smtClean="0">
                <a:latin typeface="Times New Roman" panose="02020603050405020304" pitchFamily="18" charset="0"/>
                <a:cs typeface="Times New Roman" pitchFamily="18" charset="0"/>
              </a:rPr>
              <a:t>R2PI)</a:t>
            </a:r>
            <a:endParaRPr lang="ko-KR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4" name="TextBox 703"/>
          <p:cNvSpPr txBox="1"/>
          <p:nvPr/>
        </p:nvSpPr>
        <p:spPr>
          <a:xfrm>
            <a:off x="7211177" y="19161343"/>
            <a:ext cx="656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R2PI spectra of 2-cyanoindole (2CI) and its water clusters, 2CI-(H</a:t>
            </a:r>
            <a:r>
              <a:rPr lang="en-US" altLang="ko-KR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  <a:r>
              <a:rPr lang="en-US" altLang="ko-KR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 = 1-3) 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05" name="직선 화살표 연결선 704"/>
          <p:cNvCxnSpPr/>
          <p:nvPr/>
        </p:nvCxnSpPr>
        <p:spPr>
          <a:xfrm flipH="1">
            <a:off x="9277675" y="17244102"/>
            <a:ext cx="118202" cy="127508"/>
          </a:xfrm>
          <a:prstGeom prst="straightConnector1">
            <a:avLst/>
          </a:prstGeom>
          <a:ln w="952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0" name="직사각형 709"/>
          <p:cNvSpPr/>
          <p:nvPr/>
        </p:nvSpPr>
        <p:spPr>
          <a:xfrm>
            <a:off x="8950423" y="17066415"/>
            <a:ext cx="11065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940848"/>
            <a:r>
              <a:rPr lang="en-US" altLang="ko-KR" sz="800" b="1" dirty="0">
                <a:latin typeface="Times New Roman" pitchFamily="18" charset="0"/>
                <a:cs typeface="Times New Roman" pitchFamily="18" charset="0"/>
              </a:rPr>
              <a:t>32997.9 cm</a:t>
            </a:r>
            <a:r>
              <a:rPr lang="en-US" altLang="ko-KR" sz="800" b="1" baseline="30000" dirty="0">
                <a:latin typeface="Times New Roman" pitchFamily="18" charset="0"/>
                <a:cs typeface="Times New Roman" pitchFamily="18" charset="0"/>
              </a:rPr>
              <a:t>-1</a:t>
            </a:r>
            <a:endParaRPr lang="ko-KR" altLang="en-US" sz="800" b="1" baseline="30000" dirty="0"/>
          </a:p>
        </p:txBody>
      </p:sp>
      <p:sp>
        <p:nvSpPr>
          <p:cNvPr id="711" name="직사각형 710"/>
          <p:cNvSpPr/>
          <p:nvPr/>
        </p:nvSpPr>
        <p:spPr>
          <a:xfrm>
            <a:off x="7823542" y="16225397"/>
            <a:ext cx="11065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940848"/>
            <a:r>
              <a:rPr lang="en-US" altLang="ko-KR" sz="800" b="1" dirty="0">
                <a:latin typeface="Times New Roman" pitchFamily="18" charset="0"/>
                <a:cs typeface="Times New Roman" pitchFamily="18" charset="0"/>
              </a:rPr>
              <a:t>32700.0 cm</a:t>
            </a:r>
            <a:r>
              <a:rPr lang="en-US" altLang="ko-KR" sz="800" b="1" baseline="30000" dirty="0">
                <a:latin typeface="Times New Roman" pitchFamily="18" charset="0"/>
                <a:cs typeface="Times New Roman" pitchFamily="18" charset="0"/>
              </a:rPr>
              <a:t>-1</a:t>
            </a:r>
            <a:endParaRPr lang="ko-KR" altLang="en-US" sz="800" b="1" baseline="30000" dirty="0"/>
          </a:p>
        </p:txBody>
      </p:sp>
      <p:sp>
        <p:nvSpPr>
          <p:cNvPr id="712" name="직사각형 711"/>
          <p:cNvSpPr/>
          <p:nvPr/>
        </p:nvSpPr>
        <p:spPr>
          <a:xfrm>
            <a:off x="7360072" y="15193603"/>
            <a:ext cx="11065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940848"/>
            <a:r>
              <a:rPr lang="en-US" altLang="ko-KR" sz="800" b="1" dirty="0">
                <a:latin typeface="Times New Roman" pitchFamily="18" charset="0"/>
                <a:cs typeface="Times New Roman" pitchFamily="18" charset="0"/>
              </a:rPr>
              <a:t>32591.9 cm</a:t>
            </a:r>
            <a:r>
              <a:rPr lang="en-US" altLang="ko-KR" sz="800" b="1" baseline="30000" dirty="0">
                <a:latin typeface="Times New Roman" pitchFamily="18" charset="0"/>
                <a:cs typeface="Times New Roman" pitchFamily="18" charset="0"/>
              </a:rPr>
              <a:t>-1</a:t>
            </a:r>
            <a:endParaRPr lang="ko-KR" altLang="en-US" sz="800" b="1" baseline="30000" dirty="0"/>
          </a:p>
        </p:txBody>
      </p:sp>
      <p:sp>
        <p:nvSpPr>
          <p:cNvPr id="713" name="TextBox 712"/>
          <p:cNvSpPr txBox="1"/>
          <p:nvPr/>
        </p:nvSpPr>
        <p:spPr>
          <a:xfrm>
            <a:off x="11084137" y="27133226"/>
            <a:ext cx="9847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R2PI spectra of  2-cyanoindole (2CI) and its water clusters, 2CI-(H</a:t>
            </a:r>
            <a:r>
              <a:rPr lang="en-US" altLang="ko-KR" sz="2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  <a:r>
              <a:rPr lang="en-US" altLang="ko-KR" sz="2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 = 1-3), were measured by utilizing the Thermal evaporation supersonic </a:t>
            </a:r>
            <a:r>
              <a:rPr lang="en-US" altLang="ko-K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jet-cooled</a:t>
            </a:r>
            <a:endParaRPr lang="ko-KR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4" name="TextBox 713"/>
          <p:cNvSpPr txBox="1"/>
          <p:nvPr/>
        </p:nvSpPr>
        <p:spPr>
          <a:xfrm>
            <a:off x="458934" y="19161343"/>
            <a:ext cx="5926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Time-of-flight (TOF) mass spectrum of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2-cyanoindole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5" name="그림 714"/>
          <p:cNvPicPr>
            <a:picLocks/>
          </p:cNvPicPr>
          <p:nvPr/>
        </p:nvPicPr>
        <p:blipFill>
          <a:blip r:embed="rId30" cstate="print">
            <a:clrChange>
              <a:clrFrom>
                <a:srgbClr val="8080CC"/>
              </a:clrFrom>
              <a:clrTo>
                <a:srgbClr val="8080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97" y="15761832"/>
            <a:ext cx="1440000" cy="1080000"/>
          </a:xfrm>
          <a:prstGeom prst="rect">
            <a:avLst/>
          </a:prstGeom>
        </p:spPr>
      </p:pic>
      <p:pic>
        <p:nvPicPr>
          <p:cNvPr id="716" name="그림 715"/>
          <p:cNvPicPr>
            <a:picLocks/>
          </p:cNvPicPr>
          <p:nvPr/>
        </p:nvPicPr>
        <p:blipFill>
          <a:blip r:embed="rId31" cstate="print">
            <a:clrChange>
              <a:clrFrom>
                <a:srgbClr val="8080CC"/>
              </a:clrFrom>
              <a:clrTo>
                <a:srgbClr val="8080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61" y="14907301"/>
            <a:ext cx="1440000" cy="1080000"/>
          </a:xfrm>
          <a:prstGeom prst="rect">
            <a:avLst/>
          </a:prstGeom>
        </p:spPr>
      </p:pic>
      <p:pic>
        <p:nvPicPr>
          <p:cNvPr id="717" name="그림 716"/>
          <p:cNvPicPr>
            <a:picLocks noChangeAspect="1"/>
          </p:cNvPicPr>
          <p:nvPr/>
        </p:nvPicPr>
        <p:blipFill>
          <a:blip r:embed="rId32" cstate="print">
            <a:clrChange>
              <a:clrFrom>
                <a:srgbClr val="8080CC"/>
              </a:clrFrom>
              <a:clrTo>
                <a:srgbClr val="8080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738" y="15718669"/>
            <a:ext cx="1444774" cy="1080000"/>
          </a:xfrm>
          <a:prstGeom prst="rect">
            <a:avLst/>
          </a:prstGeom>
        </p:spPr>
      </p:pic>
      <p:pic>
        <p:nvPicPr>
          <p:cNvPr id="718" name="그림 717"/>
          <p:cNvPicPr>
            <a:picLocks/>
          </p:cNvPicPr>
          <p:nvPr/>
        </p:nvPicPr>
        <p:blipFill>
          <a:blip r:embed="rId33" cstate="print">
            <a:clrChange>
              <a:clrFrom>
                <a:srgbClr val="8080CC"/>
              </a:clrFrom>
              <a:clrTo>
                <a:srgbClr val="8080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056" y="15863968"/>
            <a:ext cx="1440000" cy="1080000"/>
          </a:xfrm>
          <a:prstGeom prst="rect">
            <a:avLst/>
          </a:prstGeom>
        </p:spPr>
      </p:pic>
      <p:pic>
        <p:nvPicPr>
          <p:cNvPr id="719" name="그림 718"/>
          <p:cNvPicPr>
            <a:picLocks noChangeAspect="1"/>
          </p:cNvPicPr>
          <p:nvPr/>
        </p:nvPicPr>
        <p:blipFill>
          <a:blip r:embed="rId34" cstate="print">
            <a:clrChange>
              <a:clrFrom>
                <a:srgbClr val="8080CC"/>
              </a:clrFrom>
              <a:clrTo>
                <a:srgbClr val="8080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049" y="17799785"/>
            <a:ext cx="720000" cy="540000"/>
          </a:xfrm>
          <a:prstGeom prst="rect">
            <a:avLst/>
          </a:prstGeom>
        </p:spPr>
      </p:pic>
      <p:pic>
        <p:nvPicPr>
          <p:cNvPr id="720" name="그림 719"/>
          <p:cNvPicPr>
            <a:picLocks noChangeAspect="1"/>
          </p:cNvPicPr>
          <p:nvPr/>
        </p:nvPicPr>
        <p:blipFill>
          <a:blip r:embed="rId35" cstate="print">
            <a:clrChange>
              <a:clrFrom>
                <a:srgbClr val="8080CC"/>
              </a:clrFrom>
              <a:clrTo>
                <a:srgbClr val="8080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049" y="16912481"/>
            <a:ext cx="720000" cy="540000"/>
          </a:xfrm>
          <a:prstGeom prst="rect">
            <a:avLst/>
          </a:prstGeom>
        </p:spPr>
      </p:pic>
      <p:pic>
        <p:nvPicPr>
          <p:cNvPr id="721" name="그림 720"/>
          <p:cNvPicPr>
            <a:picLocks/>
          </p:cNvPicPr>
          <p:nvPr/>
        </p:nvPicPr>
        <p:blipFill>
          <a:blip r:embed="rId36" cstate="print">
            <a:clrChange>
              <a:clrFrom>
                <a:srgbClr val="8080CC"/>
              </a:clrFrom>
              <a:clrTo>
                <a:srgbClr val="8080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877" y="15958863"/>
            <a:ext cx="720000" cy="554400"/>
          </a:xfrm>
          <a:prstGeom prst="rect">
            <a:avLst/>
          </a:prstGeom>
        </p:spPr>
      </p:pic>
      <p:pic>
        <p:nvPicPr>
          <p:cNvPr id="722" name="그림 721"/>
          <p:cNvPicPr>
            <a:picLocks/>
          </p:cNvPicPr>
          <p:nvPr/>
        </p:nvPicPr>
        <p:blipFill>
          <a:blip r:embed="rId37" cstate="print">
            <a:clrChange>
              <a:clrFrom>
                <a:srgbClr val="8080CC"/>
              </a:clrFrom>
              <a:clrTo>
                <a:srgbClr val="8080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877" y="14981384"/>
            <a:ext cx="720000" cy="540000"/>
          </a:xfrm>
          <a:prstGeom prst="rect">
            <a:avLst/>
          </a:prstGeom>
        </p:spPr>
      </p:pic>
      <p:sp>
        <p:nvSpPr>
          <p:cNvPr id="723" name="TextBox 722"/>
          <p:cNvSpPr txBox="1"/>
          <p:nvPr/>
        </p:nvSpPr>
        <p:spPr>
          <a:xfrm>
            <a:off x="14001534" y="19161343"/>
            <a:ext cx="6771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R2PI spectrum of 2-cyanoindole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5" name="TextBox 724"/>
          <p:cNvSpPr txBox="1"/>
          <p:nvPr/>
        </p:nvSpPr>
        <p:spPr>
          <a:xfrm>
            <a:off x="458933" y="24348784"/>
            <a:ext cx="579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R2PI spectrum of 2-cyanoindole-H</a:t>
            </a:r>
            <a:r>
              <a:rPr lang="en-US" altLang="ko-KR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9" name="TextBox 728"/>
          <p:cNvSpPr txBox="1"/>
          <p:nvPr/>
        </p:nvSpPr>
        <p:spPr>
          <a:xfrm>
            <a:off x="7211177" y="24838959"/>
            <a:ext cx="6566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energies (kJ/</a:t>
            </a:r>
            <a:r>
              <a:rPr lang="en-US" altLang="ko-K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calculated by DFT theory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listed for the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2CI-H</a:t>
            </a:r>
            <a:r>
              <a:rPr lang="en-US" altLang="ko-KR" sz="16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ko-KR" sz="16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0" name="TextBox 729"/>
          <p:cNvSpPr txBox="1"/>
          <p:nvPr/>
        </p:nvSpPr>
        <p:spPr>
          <a:xfrm>
            <a:off x="7211177" y="24348784"/>
            <a:ext cx="6134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R2PI spectrum of 2-cyanoindole-(H</a:t>
            </a:r>
            <a:r>
              <a:rPr lang="en-US" altLang="ko-KR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  <a:r>
              <a:rPr lang="en-US" altLang="ko-KR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6" name="TextBox 735"/>
          <p:cNvSpPr txBox="1"/>
          <p:nvPr/>
        </p:nvSpPr>
        <p:spPr>
          <a:xfrm>
            <a:off x="14001534" y="24348784"/>
            <a:ext cx="6267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R2PI spectrum of 2-cyanoindole-(H</a:t>
            </a:r>
            <a:r>
              <a:rPr lang="en-US" altLang="ko-KR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  <a:r>
              <a:rPr lang="en-US" altLang="ko-KR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6676" y="5272510"/>
            <a:ext cx="205741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ko-K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pl-PL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 energy of the origin band of the R2PI spectrum was compared with that obtained by density functional theory </a:t>
            </a:r>
            <a:r>
              <a:rPr lang="pl-PL" altLang="ko-K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calculations.</a:t>
            </a:r>
            <a:r>
              <a:rPr lang="en-US" altLang="ko-K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altLang="ko-K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pl-PL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investigate </a:t>
            </a:r>
            <a:r>
              <a:rPr lang="pl-PL" altLang="ko-K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endParaRPr lang="en-US" altLang="ko-KR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l-PL" altLang="ko-K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2CI-</a:t>
            </a:r>
            <a:r>
              <a:rPr lang="pl-PL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</a:t>
            </a:r>
            <a:r>
              <a:rPr lang="pl-PL" altLang="ko-KR" sz="2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l-PL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  <a:r>
              <a:rPr lang="pl-PL" altLang="ko-KR" sz="2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0-3 </a:t>
            </a:r>
            <a:r>
              <a:rPr lang="pl-PL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systems, we have employed the various gas-phase spectroscopic techniques, such as UV-UV hole burning (UV-UV HB) and IR-dip spectroscopy</a:t>
            </a:r>
            <a:r>
              <a:rPr lang="pl-PL" altLang="ko-K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ko-K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16966531" y="14405320"/>
            <a:ext cx="700833" cy="4770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2940848"/>
            <a:r>
              <a:rPr lang="en-US" altLang="ko-KR" sz="2500" b="1" dirty="0">
                <a:latin typeface="Times New Roman" pitchFamily="18" charset="0"/>
                <a:ea typeface="굴림" charset="-127"/>
                <a:cs typeface="Times New Roman" pitchFamily="18" charset="0"/>
              </a:rPr>
              <a:t>2CI</a:t>
            </a:r>
            <a:endParaRPr lang="ko-KR" altLang="en-US" sz="2500" b="1" dirty="0"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sp>
        <p:nvSpPr>
          <p:cNvPr id="275" name="직사각형 274"/>
          <p:cNvSpPr/>
          <p:nvPr/>
        </p:nvSpPr>
        <p:spPr>
          <a:xfrm>
            <a:off x="3025536" y="19578894"/>
            <a:ext cx="1523174" cy="4770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2940848"/>
            <a:r>
              <a:rPr lang="en-US" altLang="ko-KR" sz="2500" b="1" dirty="0" smtClean="0">
                <a:latin typeface="Times New Roman" pitchFamily="18" charset="0"/>
                <a:ea typeface="굴림" charset="-127"/>
                <a:cs typeface="Times New Roman" pitchFamily="18" charset="0"/>
              </a:rPr>
              <a:t>2CI(H</a:t>
            </a:r>
            <a:r>
              <a:rPr lang="en-US" altLang="ko-KR" sz="2500" b="1" baseline="-25000" dirty="0" smtClean="0">
                <a:latin typeface="Times New Roman" pitchFamily="18" charset="0"/>
                <a:ea typeface="굴림" charset="-127"/>
                <a:cs typeface="Times New Roman" pitchFamily="18" charset="0"/>
              </a:rPr>
              <a:t>2</a:t>
            </a:r>
            <a:r>
              <a:rPr lang="en-US" altLang="ko-KR" sz="2500" b="1" dirty="0" smtClean="0">
                <a:latin typeface="Times New Roman" pitchFamily="18" charset="0"/>
                <a:ea typeface="굴림" charset="-127"/>
                <a:cs typeface="Times New Roman" pitchFamily="18" charset="0"/>
              </a:rPr>
              <a:t>O</a:t>
            </a:r>
            <a:r>
              <a:rPr lang="en-US" altLang="ko-KR" sz="2500" b="1" dirty="0">
                <a:latin typeface="Times New Roman" pitchFamily="18" charset="0"/>
                <a:ea typeface="굴림" charset="-127"/>
                <a:cs typeface="Times New Roman" pitchFamily="18" charset="0"/>
              </a:rPr>
              <a:t>)</a:t>
            </a:r>
            <a:endParaRPr lang="ko-KR" altLang="en-US" sz="2500" b="1" dirty="0"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sp>
        <p:nvSpPr>
          <p:cNvPr id="276" name="직사각형 275"/>
          <p:cNvSpPr/>
          <p:nvPr/>
        </p:nvSpPr>
        <p:spPr>
          <a:xfrm>
            <a:off x="9705838" y="19578894"/>
            <a:ext cx="1698413" cy="480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940848"/>
            <a:r>
              <a:rPr lang="en-US" altLang="ko-KR" sz="2500" b="1" dirty="0" smtClean="0">
                <a:latin typeface="Times New Roman" pitchFamily="18" charset="0"/>
                <a:ea typeface="굴림" charset="-127"/>
                <a:cs typeface="Times New Roman" pitchFamily="18" charset="0"/>
              </a:rPr>
              <a:t>2CI(H</a:t>
            </a:r>
            <a:r>
              <a:rPr lang="en-US" altLang="ko-KR" sz="2500" b="1" baseline="-25000" dirty="0" smtClean="0">
                <a:latin typeface="Times New Roman" pitchFamily="18" charset="0"/>
                <a:ea typeface="굴림" charset="-127"/>
                <a:cs typeface="Times New Roman" pitchFamily="18" charset="0"/>
              </a:rPr>
              <a:t>2</a:t>
            </a:r>
            <a:r>
              <a:rPr lang="en-US" altLang="ko-KR" sz="2500" b="1" dirty="0" smtClean="0">
                <a:latin typeface="Times New Roman" pitchFamily="18" charset="0"/>
                <a:ea typeface="굴림" charset="-127"/>
                <a:cs typeface="Times New Roman" pitchFamily="18" charset="0"/>
              </a:rPr>
              <a:t>O)</a:t>
            </a:r>
            <a:r>
              <a:rPr lang="en-US" altLang="ko-KR" sz="2500" b="1" baseline="-25000" dirty="0" smtClean="0">
                <a:latin typeface="Times New Roman" pitchFamily="18" charset="0"/>
                <a:ea typeface="굴림" charset="-127"/>
                <a:cs typeface="Times New Roman" pitchFamily="18" charset="0"/>
              </a:rPr>
              <a:t>2</a:t>
            </a:r>
            <a:endParaRPr lang="ko-KR" altLang="en-US" sz="2500" b="1" baseline="-25000" dirty="0"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sp>
        <p:nvSpPr>
          <p:cNvPr id="277" name="직사각형 276"/>
          <p:cNvSpPr/>
          <p:nvPr/>
        </p:nvSpPr>
        <p:spPr>
          <a:xfrm>
            <a:off x="16467749" y="19578894"/>
            <a:ext cx="1696735" cy="480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940848"/>
            <a:r>
              <a:rPr lang="en-US" altLang="ko-KR" sz="2500" b="1" dirty="0" smtClean="0">
                <a:latin typeface="Times New Roman" pitchFamily="18" charset="0"/>
                <a:ea typeface="굴림" charset="-127"/>
                <a:cs typeface="Times New Roman" pitchFamily="18" charset="0"/>
              </a:rPr>
              <a:t>2CI(H</a:t>
            </a:r>
            <a:r>
              <a:rPr lang="en-US" altLang="ko-KR" sz="2500" b="1" baseline="-25000" dirty="0" smtClean="0">
                <a:latin typeface="Times New Roman" pitchFamily="18" charset="0"/>
                <a:ea typeface="굴림" charset="-127"/>
                <a:cs typeface="Times New Roman" pitchFamily="18" charset="0"/>
              </a:rPr>
              <a:t>2</a:t>
            </a:r>
            <a:r>
              <a:rPr lang="en-US" altLang="ko-KR" sz="2500" b="1" dirty="0" smtClean="0">
                <a:latin typeface="Times New Roman" pitchFamily="18" charset="0"/>
                <a:ea typeface="굴림" charset="-127"/>
                <a:cs typeface="Times New Roman" pitchFamily="18" charset="0"/>
              </a:rPr>
              <a:t>O)</a:t>
            </a:r>
            <a:r>
              <a:rPr lang="en-US" altLang="ko-KR" sz="2500" b="1" baseline="-25000" dirty="0" smtClean="0">
                <a:latin typeface="Times New Roman" pitchFamily="18" charset="0"/>
                <a:ea typeface="굴림" charset="-127"/>
                <a:cs typeface="Times New Roman" pitchFamily="18" charset="0"/>
              </a:rPr>
              <a:t>3</a:t>
            </a:r>
            <a:endParaRPr lang="ko-KR" altLang="en-US" sz="2500" b="1" baseline="-25000" dirty="0"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sp>
        <p:nvSpPr>
          <p:cNvPr id="319" name="직사각형 318"/>
          <p:cNvSpPr/>
          <p:nvPr/>
        </p:nvSpPr>
        <p:spPr>
          <a:xfrm>
            <a:off x="469951" y="6424638"/>
            <a:ext cx="3500858" cy="562891"/>
          </a:xfrm>
          <a:prstGeom prst="rect">
            <a:avLst/>
          </a:prstGeom>
          <a:noFill/>
          <a:ln>
            <a:solidFill>
              <a:srgbClr val="FF9A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9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8" name="직사각형 277"/>
          <p:cNvSpPr/>
          <p:nvPr/>
        </p:nvSpPr>
        <p:spPr>
          <a:xfrm>
            <a:off x="458932" y="27277593"/>
            <a:ext cx="2772967" cy="605429"/>
          </a:xfrm>
          <a:prstGeom prst="rect">
            <a:avLst/>
          </a:prstGeom>
          <a:noFill/>
          <a:ln>
            <a:solidFill>
              <a:srgbClr val="FF9A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9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66925" y="27946878"/>
            <a:ext cx="7184300" cy="1376304"/>
            <a:chOff x="533555" y="32817549"/>
            <a:chExt cx="8543858" cy="1636756"/>
          </a:xfrm>
        </p:grpSpPr>
        <p:pic>
          <p:nvPicPr>
            <p:cNvPr id="279" name="그림 278"/>
            <p:cNvPicPr>
              <a:picLocks noChangeAspect="1"/>
            </p:cNvPicPr>
            <p:nvPr/>
          </p:nvPicPr>
          <p:blipFill>
            <a:blip r:embed="rId3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36621" y="32817549"/>
              <a:ext cx="2140792" cy="1636756"/>
            </a:xfrm>
            <a:prstGeom prst="rect">
              <a:avLst/>
            </a:prstGeom>
          </p:spPr>
        </p:pic>
        <p:pic>
          <p:nvPicPr>
            <p:cNvPr id="282" name="그림 281"/>
            <p:cNvPicPr>
              <a:picLocks noChangeAspect="1"/>
            </p:cNvPicPr>
            <p:nvPr/>
          </p:nvPicPr>
          <p:blipFill>
            <a:blip r:embed="rId3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3555" y="32982337"/>
              <a:ext cx="2202924" cy="1307180"/>
            </a:xfrm>
            <a:prstGeom prst="rect">
              <a:avLst/>
            </a:prstGeom>
          </p:spPr>
        </p:pic>
        <p:pic>
          <p:nvPicPr>
            <p:cNvPr id="284" name="그림 283"/>
            <p:cNvPicPr>
              <a:picLocks noChangeAspect="1"/>
            </p:cNvPicPr>
            <p:nvPr/>
          </p:nvPicPr>
          <p:blipFill>
            <a:blip r:embed="rId4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78228" y="33158414"/>
              <a:ext cx="2483854" cy="955026"/>
            </a:xfrm>
            <a:prstGeom prst="rect">
              <a:avLst/>
            </a:prstGeom>
          </p:spPr>
        </p:pic>
        <p:pic>
          <p:nvPicPr>
            <p:cNvPr id="285" name="그림 284"/>
            <p:cNvPicPr>
              <a:picLocks noChangeAspect="1"/>
            </p:cNvPicPr>
            <p:nvPr/>
          </p:nvPicPr>
          <p:blipFill>
            <a:blip r:embed="rId4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32352" y="32838693"/>
              <a:ext cx="1851126" cy="1594468"/>
            </a:xfrm>
            <a:prstGeom prst="rect">
              <a:avLst/>
            </a:prstGeom>
          </p:spPr>
        </p:pic>
      </p:grpSp>
      <p:grpSp>
        <p:nvGrpSpPr>
          <p:cNvPr id="455" name="그룹 454"/>
          <p:cNvGrpSpPr/>
          <p:nvPr/>
        </p:nvGrpSpPr>
        <p:grpSpPr>
          <a:xfrm>
            <a:off x="208958" y="7044112"/>
            <a:ext cx="6686810" cy="4349078"/>
            <a:chOff x="208958" y="7044112"/>
            <a:chExt cx="6686810" cy="4349078"/>
          </a:xfrm>
        </p:grpSpPr>
        <p:pic>
          <p:nvPicPr>
            <p:cNvPr id="268" name="그림 267"/>
            <p:cNvPicPr>
              <a:picLocks noChangeAspect="1"/>
            </p:cNvPicPr>
            <p:nvPr/>
          </p:nvPicPr>
          <p:blipFill rotWithShape="1">
            <a:blip r:embed="rId4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41" t="11213" r="3385" b="2037"/>
            <a:stretch/>
          </p:blipFill>
          <p:spPr>
            <a:xfrm>
              <a:off x="466676" y="7044112"/>
              <a:ext cx="6357114" cy="4311957"/>
            </a:xfrm>
            <a:prstGeom prst="rect">
              <a:avLst/>
            </a:prstGeom>
          </p:spPr>
        </p:pic>
        <p:sp>
          <p:nvSpPr>
            <p:cNvPr id="303" name="직사각형 302"/>
            <p:cNvSpPr/>
            <p:nvPr/>
          </p:nvSpPr>
          <p:spPr>
            <a:xfrm>
              <a:off x="5615913" y="8822976"/>
              <a:ext cx="115044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2940848"/>
              <a:r>
                <a:rPr lang="en-US" altLang="ko-KR" sz="1100" b="1" dirty="0">
                  <a:latin typeface="Times New Roman" pitchFamily="18" charset="0"/>
                  <a:ea typeface="굴림" charset="-127"/>
                  <a:cs typeface="Times New Roman" pitchFamily="18" charset="0"/>
                </a:rPr>
                <a:t>10” Diffusion pump</a:t>
              </a:r>
              <a:endParaRPr lang="ko-KR" altLang="en-US" sz="1100" b="1" dirty="0">
                <a:latin typeface="Times New Roman" pitchFamily="18" charset="0"/>
                <a:ea typeface="굴림" charset="-127"/>
                <a:cs typeface="Times New Roman" pitchFamily="18" charset="0"/>
              </a:endParaRPr>
            </a:p>
          </p:txBody>
        </p:sp>
        <p:sp>
          <p:nvSpPr>
            <p:cNvPr id="305" name="직사각형 304"/>
            <p:cNvSpPr/>
            <p:nvPr/>
          </p:nvSpPr>
          <p:spPr>
            <a:xfrm>
              <a:off x="5825238" y="8272590"/>
              <a:ext cx="107053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2940848"/>
              <a:r>
                <a:rPr lang="en-US" altLang="ko-KR" sz="1100" b="1" dirty="0">
                  <a:latin typeface="Times New Roman" pitchFamily="18" charset="0"/>
                  <a:ea typeface="굴림" charset="-127"/>
                  <a:cs typeface="Times New Roman" pitchFamily="18" charset="0"/>
                </a:rPr>
                <a:t>Electronics system</a:t>
              </a:r>
              <a:endParaRPr lang="ko-KR" altLang="en-US" sz="1100" b="1" dirty="0">
                <a:latin typeface="Times New Roman" pitchFamily="18" charset="0"/>
                <a:ea typeface="굴림" charset="-127"/>
                <a:cs typeface="Times New Roman" pitchFamily="18" charset="0"/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>
              <a:off x="5686741" y="9278437"/>
              <a:ext cx="1068655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2940848"/>
              <a:r>
                <a:rPr lang="en-US" altLang="ko-KR" sz="1100" b="1" dirty="0">
                  <a:latin typeface="Times New Roman" pitchFamily="18" charset="0"/>
                  <a:ea typeface="굴림" charset="-127"/>
                  <a:cs typeface="Times New Roman" pitchFamily="18" charset="0"/>
                </a:rPr>
                <a:t>6” Diffusion pump</a:t>
              </a:r>
              <a:endParaRPr lang="ko-KR" altLang="en-US" sz="1100" b="1" dirty="0">
                <a:latin typeface="Times New Roman" pitchFamily="18" charset="0"/>
                <a:ea typeface="굴림" charset="-127"/>
                <a:cs typeface="Times New Roman" pitchFamily="18" charset="0"/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>
              <a:off x="1511786" y="8412264"/>
              <a:ext cx="162230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2940848"/>
              <a:r>
                <a:rPr lang="en-US" altLang="ko-KR" sz="1100" b="1" dirty="0">
                  <a:latin typeface="Times New Roman" pitchFamily="18" charset="0"/>
                  <a:ea typeface="굴림" charset="-127"/>
                  <a:cs typeface="Times New Roman" pitchFamily="18" charset="0"/>
                </a:rPr>
                <a:t>Ionization chamber</a:t>
              </a:r>
              <a:endParaRPr lang="ko-KR" altLang="en-US" sz="1100" b="1" dirty="0">
                <a:latin typeface="Times New Roman" pitchFamily="18" charset="0"/>
                <a:ea typeface="굴림" charset="-127"/>
                <a:cs typeface="Times New Roman" pitchFamily="18" charset="0"/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>
              <a:off x="1513615" y="8024291"/>
              <a:ext cx="156418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2940848"/>
              <a:r>
                <a:rPr lang="en-US" altLang="ko-KR" sz="1100" b="1" dirty="0">
                  <a:latin typeface="Times New Roman" pitchFamily="18" charset="0"/>
                  <a:ea typeface="굴림" charset="-127"/>
                  <a:cs typeface="Times New Roman" pitchFamily="18" charset="0"/>
                </a:rPr>
                <a:t>2” Diffusion pump</a:t>
              </a:r>
              <a:endParaRPr lang="ko-KR" altLang="en-US" sz="1100" b="1" dirty="0">
                <a:latin typeface="Times New Roman" pitchFamily="18" charset="0"/>
                <a:ea typeface="굴림" charset="-127"/>
                <a:cs typeface="Times New Roman" pitchFamily="18" charset="0"/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>
              <a:off x="1082370" y="7494953"/>
              <a:ext cx="189505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2940848"/>
              <a:r>
                <a:rPr lang="en-US" altLang="ko-KR" sz="1100" b="1" dirty="0">
                  <a:latin typeface="Times New Roman" pitchFamily="18" charset="0"/>
                  <a:ea typeface="굴림" charset="-127"/>
                  <a:cs typeface="Times New Roman" pitchFamily="18" charset="0"/>
                </a:rPr>
                <a:t>Time of flight chamber</a:t>
              </a:r>
              <a:endParaRPr lang="ko-KR" altLang="en-US" sz="1100" b="1" dirty="0">
                <a:latin typeface="Times New Roman" pitchFamily="18" charset="0"/>
                <a:ea typeface="굴림" charset="-127"/>
                <a:cs typeface="Times New Roman" pitchFamily="18" charset="0"/>
              </a:endParaRPr>
            </a:p>
          </p:txBody>
        </p:sp>
        <p:cxnSp>
          <p:nvCxnSpPr>
            <p:cNvPr id="298" name="직선 연결선 297"/>
            <p:cNvCxnSpPr/>
            <p:nvPr/>
          </p:nvCxnSpPr>
          <p:spPr>
            <a:xfrm>
              <a:off x="2774647" y="7644046"/>
              <a:ext cx="447188" cy="2594"/>
            </a:xfrm>
            <a:prstGeom prst="line">
              <a:avLst/>
            </a:prstGeom>
            <a:ln w="19050" cap="rnd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직선 화살표 연결선 299"/>
            <p:cNvCxnSpPr/>
            <p:nvPr/>
          </p:nvCxnSpPr>
          <p:spPr>
            <a:xfrm>
              <a:off x="3228680" y="7647908"/>
              <a:ext cx="124070" cy="116284"/>
            </a:xfrm>
            <a:prstGeom prst="straightConnector1">
              <a:avLst/>
            </a:prstGeom>
            <a:ln w="19050" cap="rnd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직선 화살표 연결선 301"/>
            <p:cNvCxnSpPr/>
            <p:nvPr/>
          </p:nvCxnSpPr>
          <p:spPr>
            <a:xfrm rot="7800000">
              <a:off x="3706283" y="7215387"/>
              <a:ext cx="193386" cy="181250"/>
            </a:xfrm>
            <a:prstGeom prst="straightConnector1">
              <a:avLst/>
            </a:prstGeom>
            <a:ln w="19050" cap="rnd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4" name="직사각형 303"/>
            <p:cNvSpPr/>
            <p:nvPr/>
          </p:nvSpPr>
          <p:spPr>
            <a:xfrm>
              <a:off x="3563020" y="7142542"/>
              <a:ext cx="121988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2940848"/>
              <a:r>
                <a:rPr lang="en-US" altLang="ko-KR" sz="1100" b="1" dirty="0" smtClean="0">
                  <a:latin typeface="Times New Roman" pitchFamily="18" charset="0"/>
                  <a:ea typeface="굴림" charset="-127"/>
                  <a:cs typeface="Times New Roman" pitchFamily="18" charset="0"/>
                </a:rPr>
                <a:t>MCP</a:t>
              </a:r>
              <a:endParaRPr lang="ko-KR" altLang="en-US" sz="1100" b="1" dirty="0">
                <a:latin typeface="Times New Roman" pitchFamily="18" charset="0"/>
                <a:ea typeface="굴림" charset="-127"/>
                <a:cs typeface="Times New Roman" pitchFamily="18" charset="0"/>
              </a:endParaRPr>
            </a:p>
          </p:txBody>
        </p:sp>
        <p:cxnSp>
          <p:nvCxnSpPr>
            <p:cNvPr id="306" name="직선 연결선 305"/>
            <p:cNvCxnSpPr/>
            <p:nvPr/>
          </p:nvCxnSpPr>
          <p:spPr>
            <a:xfrm>
              <a:off x="2907338" y="8166637"/>
              <a:ext cx="281555" cy="0"/>
            </a:xfrm>
            <a:prstGeom prst="line">
              <a:avLst/>
            </a:prstGeom>
            <a:ln w="19050" cap="rnd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직선 화살표 연결선 307"/>
            <p:cNvCxnSpPr/>
            <p:nvPr/>
          </p:nvCxnSpPr>
          <p:spPr>
            <a:xfrm>
              <a:off x="3192932" y="8166637"/>
              <a:ext cx="124070" cy="116284"/>
            </a:xfrm>
            <a:prstGeom prst="straightConnector1">
              <a:avLst/>
            </a:prstGeom>
            <a:ln w="19050" cap="rnd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이등변 삼각형 311"/>
            <p:cNvSpPr/>
            <p:nvPr/>
          </p:nvSpPr>
          <p:spPr>
            <a:xfrm rot="3548082">
              <a:off x="3504790" y="8007626"/>
              <a:ext cx="132207" cy="1573376"/>
            </a:xfrm>
            <a:prstGeom prst="triangl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4" name="직선 연결선 313"/>
            <p:cNvCxnSpPr/>
            <p:nvPr/>
          </p:nvCxnSpPr>
          <p:spPr>
            <a:xfrm>
              <a:off x="5062269" y="8037725"/>
              <a:ext cx="352545" cy="0"/>
            </a:xfrm>
            <a:prstGeom prst="line">
              <a:avLst/>
            </a:prstGeom>
            <a:ln w="19050" cap="rnd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직선 화살표 연결선 314"/>
            <p:cNvCxnSpPr/>
            <p:nvPr/>
          </p:nvCxnSpPr>
          <p:spPr>
            <a:xfrm flipH="1">
              <a:off x="4366538" y="8040319"/>
              <a:ext cx="686050" cy="731985"/>
            </a:xfrm>
            <a:prstGeom prst="straightConnector1">
              <a:avLst/>
            </a:prstGeom>
            <a:ln w="19050" cap="rnd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직사각형 315"/>
            <p:cNvSpPr/>
            <p:nvPr/>
          </p:nvSpPr>
          <p:spPr>
            <a:xfrm>
              <a:off x="5241095" y="7894136"/>
              <a:ext cx="149811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2940848"/>
              <a:r>
                <a:rPr lang="en-US" altLang="ko-KR" sz="1100" b="1" dirty="0" smtClean="0">
                  <a:latin typeface="Times New Roman" pitchFamily="18" charset="0"/>
                  <a:ea typeface="굴림" charset="-127"/>
                  <a:cs typeface="Times New Roman" pitchFamily="18" charset="0"/>
                </a:rPr>
                <a:t>Source chamber</a:t>
              </a:r>
              <a:endParaRPr lang="ko-KR" altLang="en-US" sz="1100" b="1" dirty="0">
                <a:latin typeface="Times New Roman" pitchFamily="18" charset="0"/>
                <a:ea typeface="굴림" charset="-127"/>
                <a:cs typeface="Times New Roman" pitchFamily="18" charset="0"/>
              </a:endParaRPr>
            </a:p>
          </p:txBody>
        </p:sp>
        <p:cxnSp>
          <p:nvCxnSpPr>
            <p:cNvPr id="318" name="직선 연결선 317"/>
            <p:cNvCxnSpPr/>
            <p:nvPr/>
          </p:nvCxnSpPr>
          <p:spPr>
            <a:xfrm>
              <a:off x="5586739" y="8478942"/>
              <a:ext cx="352545" cy="0"/>
            </a:xfrm>
            <a:prstGeom prst="line">
              <a:avLst/>
            </a:prstGeom>
            <a:ln w="19050" cap="rnd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직선 화살표 연결선 320"/>
            <p:cNvCxnSpPr/>
            <p:nvPr/>
          </p:nvCxnSpPr>
          <p:spPr>
            <a:xfrm flipH="1">
              <a:off x="5448952" y="8482502"/>
              <a:ext cx="136637" cy="145786"/>
            </a:xfrm>
            <a:prstGeom prst="straightConnector1">
              <a:avLst/>
            </a:prstGeom>
            <a:ln w="19050" cap="rnd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30"/>
            <p:cNvCxnSpPr/>
            <p:nvPr/>
          </p:nvCxnSpPr>
          <p:spPr>
            <a:xfrm>
              <a:off x="1808858" y="8844312"/>
              <a:ext cx="435065" cy="0"/>
            </a:xfrm>
            <a:prstGeom prst="line">
              <a:avLst/>
            </a:prstGeom>
            <a:ln w="19050" cap="rnd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화살표 연결선 331"/>
            <p:cNvCxnSpPr/>
            <p:nvPr/>
          </p:nvCxnSpPr>
          <p:spPr>
            <a:xfrm>
              <a:off x="2243923" y="8845145"/>
              <a:ext cx="660439" cy="618993"/>
            </a:xfrm>
            <a:prstGeom prst="straightConnector1">
              <a:avLst/>
            </a:prstGeom>
            <a:ln w="19050" cap="rnd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직사각형 332"/>
            <p:cNvSpPr/>
            <p:nvPr/>
          </p:nvSpPr>
          <p:spPr>
            <a:xfrm>
              <a:off x="785346" y="8717035"/>
              <a:ext cx="116296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2940848"/>
              <a:r>
                <a:rPr lang="en-US" altLang="ko-KR" sz="1100" b="1" dirty="0" smtClean="0">
                  <a:latin typeface="Times New Roman" pitchFamily="18" charset="0"/>
                  <a:ea typeface="굴림" charset="-127"/>
                  <a:cs typeface="Times New Roman" pitchFamily="18" charset="0"/>
                </a:rPr>
                <a:t>Laser vision</a:t>
              </a:r>
              <a:endParaRPr lang="ko-KR" altLang="en-US" sz="1100" b="1" dirty="0">
                <a:latin typeface="Times New Roman" pitchFamily="18" charset="0"/>
                <a:ea typeface="굴림" charset="-127"/>
                <a:cs typeface="Times New Roman" pitchFamily="18" charset="0"/>
              </a:endParaRPr>
            </a:p>
          </p:txBody>
        </p:sp>
        <p:cxnSp>
          <p:nvCxnSpPr>
            <p:cNvPr id="334" name="직선 연결선 333"/>
            <p:cNvCxnSpPr/>
            <p:nvPr/>
          </p:nvCxnSpPr>
          <p:spPr>
            <a:xfrm>
              <a:off x="1808858" y="9202050"/>
              <a:ext cx="239501" cy="0"/>
            </a:xfrm>
            <a:prstGeom prst="line">
              <a:avLst/>
            </a:prstGeom>
            <a:ln w="19050" cap="rnd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화살표 연결선 335"/>
            <p:cNvCxnSpPr/>
            <p:nvPr/>
          </p:nvCxnSpPr>
          <p:spPr>
            <a:xfrm>
              <a:off x="2048359" y="9202050"/>
              <a:ext cx="203356" cy="190594"/>
            </a:xfrm>
            <a:prstGeom prst="straightConnector1">
              <a:avLst/>
            </a:prstGeom>
            <a:ln w="19050" cap="rnd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직사각형 336"/>
            <p:cNvSpPr/>
            <p:nvPr/>
          </p:nvSpPr>
          <p:spPr>
            <a:xfrm>
              <a:off x="208958" y="9065167"/>
              <a:ext cx="180489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2940848"/>
              <a:r>
                <a:rPr lang="en-US" altLang="ko-KR" sz="1100" b="1" dirty="0" smtClean="0">
                  <a:latin typeface="Times New Roman" pitchFamily="18" charset="0"/>
                  <a:ea typeface="굴림" charset="-127"/>
                  <a:cs typeface="Times New Roman" pitchFamily="18" charset="0"/>
                </a:rPr>
                <a:t>Continuum, ND 6000</a:t>
              </a:r>
              <a:endParaRPr lang="ko-KR" altLang="en-US" sz="1100" b="1" dirty="0">
                <a:latin typeface="Times New Roman" pitchFamily="18" charset="0"/>
                <a:ea typeface="굴림" charset="-127"/>
                <a:cs typeface="Times New Roman" pitchFamily="18" charset="0"/>
              </a:endParaRPr>
            </a:p>
          </p:txBody>
        </p:sp>
        <p:cxnSp>
          <p:nvCxnSpPr>
            <p:cNvPr id="338" name="직선 연결선 337"/>
            <p:cNvCxnSpPr/>
            <p:nvPr/>
          </p:nvCxnSpPr>
          <p:spPr>
            <a:xfrm>
              <a:off x="2960681" y="8563435"/>
              <a:ext cx="281555" cy="0"/>
            </a:xfrm>
            <a:prstGeom prst="line">
              <a:avLst/>
            </a:prstGeom>
            <a:ln w="19050" cap="rnd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화살표 연결선 338"/>
            <p:cNvCxnSpPr/>
            <p:nvPr/>
          </p:nvCxnSpPr>
          <p:spPr>
            <a:xfrm>
              <a:off x="3246275" y="8563435"/>
              <a:ext cx="124070" cy="116284"/>
            </a:xfrm>
            <a:prstGeom prst="straightConnector1">
              <a:avLst/>
            </a:prstGeom>
            <a:ln w="19050" cap="rnd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/>
            <p:cNvCxnSpPr/>
            <p:nvPr/>
          </p:nvCxnSpPr>
          <p:spPr>
            <a:xfrm>
              <a:off x="2387541" y="11265994"/>
              <a:ext cx="358736" cy="0"/>
            </a:xfrm>
            <a:prstGeom prst="line">
              <a:avLst/>
            </a:prstGeom>
            <a:ln w="19050" cap="rnd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화살표 연결선 341"/>
            <p:cNvCxnSpPr/>
            <p:nvPr/>
          </p:nvCxnSpPr>
          <p:spPr>
            <a:xfrm flipH="1" flipV="1">
              <a:off x="1330773" y="10006588"/>
              <a:ext cx="1056768" cy="1259406"/>
            </a:xfrm>
            <a:prstGeom prst="straightConnector1">
              <a:avLst/>
            </a:prstGeom>
            <a:ln w="19050" cap="rnd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직사각형 344"/>
            <p:cNvSpPr/>
            <p:nvPr/>
          </p:nvSpPr>
          <p:spPr>
            <a:xfrm>
              <a:off x="2698924" y="11131580"/>
              <a:ext cx="175256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2940848"/>
              <a:r>
                <a:rPr lang="en-US" altLang="ko-KR" sz="1100" b="1" dirty="0" smtClean="0">
                  <a:latin typeface="Times New Roman" pitchFamily="18" charset="0"/>
                  <a:ea typeface="굴림" charset="-127"/>
                  <a:cs typeface="Times New Roman" pitchFamily="18" charset="0"/>
                </a:rPr>
                <a:t>Continuum, </a:t>
              </a:r>
              <a:r>
                <a:rPr lang="en-US" altLang="ko-KR" sz="1100" b="1" dirty="0" err="1" smtClean="0">
                  <a:latin typeface="Times New Roman" pitchFamily="18" charset="0"/>
                  <a:ea typeface="굴림" charset="-127"/>
                  <a:cs typeface="Times New Roman" pitchFamily="18" charset="0"/>
                </a:rPr>
                <a:t>Surelite</a:t>
              </a:r>
              <a:r>
                <a:rPr lang="en-US" altLang="ko-KR" sz="1100" b="1" dirty="0" smtClean="0">
                  <a:latin typeface="Times New Roman" pitchFamily="18" charset="0"/>
                  <a:ea typeface="굴림" charset="-127"/>
                  <a:cs typeface="Times New Roman" pitchFamily="18" charset="0"/>
                </a:rPr>
                <a:t> Ⅱ-10</a:t>
              </a:r>
              <a:endParaRPr lang="ko-KR" altLang="en-US" sz="1100" b="1" dirty="0">
                <a:latin typeface="Times New Roman" pitchFamily="18" charset="0"/>
                <a:ea typeface="굴림" charset="-127"/>
                <a:cs typeface="Times New Roman" pitchFamily="18" charset="0"/>
              </a:endParaRPr>
            </a:p>
          </p:txBody>
        </p:sp>
        <p:cxnSp>
          <p:nvCxnSpPr>
            <p:cNvPr id="347" name="직선 화살표 연결선 346"/>
            <p:cNvCxnSpPr/>
            <p:nvPr/>
          </p:nvCxnSpPr>
          <p:spPr>
            <a:xfrm flipV="1">
              <a:off x="1654134" y="10086299"/>
              <a:ext cx="360664" cy="302634"/>
            </a:xfrm>
            <a:prstGeom prst="straightConnector1">
              <a:avLst/>
            </a:prstGeom>
            <a:ln w="19050" cap="rnd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/>
            <p:cNvCxnSpPr/>
            <p:nvPr/>
          </p:nvCxnSpPr>
          <p:spPr>
            <a:xfrm>
              <a:off x="4608173" y="11028469"/>
              <a:ext cx="250991" cy="0"/>
            </a:xfrm>
            <a:prstGeom prst="line">
              <a:avLst/>
            </a:prstGeom>
            <a:ln w="19050" cap="rnd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화살표 연결선 349"/>
            <p:cNvCxnSpPr/>
            <p:nvPr/>
          </p:nvCxnSpPr>
          <p:spPr>
            <a:xfrm rot="300000" flipH="1" flipV="1">
              <a:off x="3888742" y="10099569"/>
              <a:ext cx="753327" cy="897779"/>
            </a:xfrm>
            <a:prstGeom prst="straightConnector1">
              <a:avLst/>
            </a:prstGeom>
            <a:ln w="19050" cap="rnd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직사각형 350"/>
            <p:cNvSpPr/>
            <p:nvPr/>
          </p:nvSpPr>
          <p:spPr>
            <a:xfrm>
              <a:off x="4727615" y="10891499"/>
              <a:ext cx="15912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2940848"/>
              <a:r>
                <a:rPr lang="en-US" altLang="ko-KR" sz="1100" b="1" dirty="0" smtClean="0">
                  <a:latin typeface="Times New Roman" pitchFamily="18" charset="0"/>
                  <a:ea typeface="굴림" charset="-127"/>
                  <a:cs typeface="Times New Roman" pitchFamily="18" charset="0"/>
                </a:rPr>
                <a:t>Continuum, ND 6000</a:t>
              </a:r>
              <a:endParaRPr lang="ko-KR" altLang="en-US" sz="1100" b="1" dirty="0">
                <a:latin typeface="Times New Roman" pitchFamily="18" charset="0"/>
                <a:ea typeface="굴림" charset="-127"/>
                <a:cs typeface="Times New Roman" pitchFamily="18" charset="0"/>
              </a:endParaRPr>
            </a:p>
          </p:txBody>
        </p:sp>
        <p:cxnSp>
          <p:nvCxnSpPr>
            <p:cNvPr id="352" name="직선 연결선 351"/>
            <p:cNvCxnSpPr/>
            <p:nvPr/>
          </p:nvCxnSpPr>
          <p:spPr>
            <a:xfrm>
              <a:off x="4743774" y="9044240"/>
              <a:ext cx="979486" cy="0"/>
            </a:xfrm>
            <a:prstGeom prst="line">
              <a:avLst/>
            </a:prstGeom>
            <a:ln w="19050" cap="rnd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직선 화살표 연결선 352"/>
            <p:cNvCxnSpPr/>
            <p:nvPr/>
          </p:nvCxnSpPr>
          <p:spPr>
            <a:xfrm flipH="1">
              <a:off x="4405227" y="9044240"/>
              <a:ext cx="338547" cy="361215"/>
            </a:xfrm>
            <a:prstGeom prst="straightConnector1">
              <a:avLst/>
            </a:prstGeom>
            <a:ln w="19050" cap="rnd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직선 연결선 353"/>
            <p:cNvCxnSpPr/>
            <p:nvPr/>
          </p:nvCxnSpPr>
          <p:spPr>
            <a:xfrm>
              <a:off x="3800996" y="9492384"/>
              <a:ext cx="2004753" cy="0"/>
            </a:xfrm>
            <a:prstGeom prst="line">
              <a:avLst/>
            </a:prstGeom>
            <a:ln w="19050" cap="rnd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화살표 연결선 355"/>
            <p:cNvCxnSpPr/>
            <p:nvPr/>
          </p:nvCxnSpPr>
          <p:spPr>
            <a:xfrm flipH="1">
              <a:off x="3667485" y="9492384"/>
              <a:ext cx="133511" cy="142452"/>
            </a:xfrm>
            <a:prstGeom prst="straightConnector1">
              <a:avLst/>
            </a:prstGeom>
            <a:ln w="19050" cap="rnd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7" name="그림 356"/>
          <p:cNvPicPr>
            <a:picLocks noChangeAspect="1"/>
          </p:cNvPicPr>
          <p:nvPr/>
        </p:nvPicPr>
        <p:blipFill rotWithShape="1"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" r="2525" b="8569"/>
          <a:stretch/>
        </p:blipFill>
        <p:spPr>
          <a:xfrm>
            <a:off x="418430" y="11535955"/>
            <a:ext cx="3688193" cy="2599908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364" name="직선 화살표 연결선 363"/>
          <p:cNvCxnSpPr/>
          <p:nvPr/>
        </p:nvCxnSpPr>
        <p:spPr>
          <a:xfrm flipH="1">
            <a:off x="3883645" y="16589094"/>
            <a:ext cx="224560" cy="217776"/>
          </a:xfrm>
          <a:prstGeom prst="straightConnector1">
            <a:avLst/>
          </a:prstGeom>
          <a:ln w="254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7" name="표 3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312328"/>
              </p:ext>
            </p:extLst>
          </p:nvPr>
        </p:nvGraphicFramePr>
        <p:xfrm>
          <a:off x="7255710" y="25422544"/>
          <a:ext cx="6585834" cy="1459077"/>
        </p:xfrm>
        <a:graphic>
          <a:graphicData uri="http://schemas.openxmlformats.org/drawingml/2006/table">
            <a:tbl>
              <a:tblPr/>
              <a:tblGrid>
                <a:gridCol w="2195278">
                  <a:extLst>
                    <a:ext uri="{9D8B030D-6E8A-4147-A177-3AD203B41FA5}">
                      <a16:colId xmlns:a16="http://schemas.microsoft.com/office/drawing/2014/main" val="928994780"/>
                    </a:ext>
                  </a:extLst>
                </a:gridCol>
                <a:gridCol w="2195278">
                  <a:extLst>
                    <a:ext uri="{9D8B030D-6E8A-4147-A177-3AD203B41FA5}">
                      <a16:colId xmlns:a16="http://schemas.microsoft.com/office/drawing/2014/main" val="3743332708"/>
                    </a:ext>
                  </a:extLst>
                </a:gridCol>
                <a:gridCol w="2195278">
                  <a:extLst>
                    <a:ext uri="{9D8B030D-6E8A-4147-A177-3AD203B41FA5}">
                      <a16:colId xmlns:a16="http://schemas.microsoft.com/office/drawing/2014/main" val="2508614075"/>
                    </a:ext>
                  </a:extLst>
                </a:gridCol>
              </a:tblGrid>
              <a:tr h="4863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Method/Basis-set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Relative Energy (kJ/</a:t>
                      </a:r>
                      <a:r>
                        <a:rPr lang="en-US" altLang="ko-KR" sz="16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mol</a:t>
                      </a:r>
                      <a:r>
                        <a:rPr lang="en-US" altLang="ko-KR" sz="1600" b="1" kern="0" spc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ko-KR" sz="1600" b="1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758034"/>
                  </a:ext>
                </a:extLst>
              </a:tr>
              <a:tr h="48635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B3LYP/6-311++G(</a:t>
                      </a:r>
                      <a:r>
                        <a:rPr lang="en-US" altLang="ko-KR" sz="16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d,p</a:t>
                      </a:r>
                      <a:r>
                        <a:rPr lang="en-US" altLang="ko-KR" sz="1600" b="1" kern="0" spc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349758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2CI(H</a:t>
                      </a:r>
                      <a:r>
                        <a:rPr lang="en-US" altLang="ko-KR" sz="1400" b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O)</a:t>
                      </a:r>
                      <a:r>
                        <a:rPr lang="en-US" altLang="ko-KR" sz="1400" b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-A</a:t>
                      </a:r>
                      <a:endParaRPr lang="ko-KR" altLang="en-US" sz="14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349758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2CI(H</a:t>
                      </a:r>
                      <a:r>
                        <a:rPr lang="en-US" altLang="ko-KR" sz="1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O)</a:t>
                      </a:r>
                      <a:r>
                        <a:rPr lang="en-US" altLang="ko-KR" sz="1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-B</a:t>
                      </a:r>
                      <a:endParaRPr lang="ko-KR" altLang="en-US" sz="14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098705"/>
                  </a:ext>
                </a:extLst>
              </a:tr>
              <a:tr h="48635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349758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b="1" kern="0" spc="0" dirty="0" smtClean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349758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25.696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56334"/>
                  </a:ext>
                </a:extLst>
              </a:tr>
            </a:tbl>
          </a:graphicData>
        </a:graphic>
      </p:graphicFrame>
      <p:graphicFrame>
        <p:nvGraphicFramePr>
          <p:cNvPr id="368" name="표 3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89713"/>
              </p:ext>
            </p:extLst>
          </p:nvPr>
        </p:nvGraphicFramePr>
        <p:xfrm>
          <a:off x="14038004" y="25422544"/>
          <a:ext cx="6806936" cy="1457928"/>
        </p:xfrm>
        <a:graphic>
          <a:graphicData uri="http://schemas.openxmlformats.org/drawingml/2006/table">
            <a:tbl>
              <a:tblPr/>
              <a:tblGrid>
                <a:gridCol w="2268980">
                  <a:extLst>
                    <a:ext uri="{9D8B030D-6E8A-4147-A177-3AD203B41FA5}">
                      <a16:colId xmlns:a16="http://schemas.microsoft.com/office/drawing/2014/main" val="928994780"/>
                    </a:ext>
                  </a:extLst>
                </a:gridCol>
                <a:gridCol w="1134489">
                  <a:extLst>
                    <a:ext uri="{9D8B030D-6E8A-4147-A177-3AD203B41FA5}">
                      <a16:colId xmlns:a16="http://schemas.microsoft.com/office/drawing/2014/main" val="3743332708"/>
                    </a:ext>
                  </a:extLst>
                </a:gridCol>
                <a:gridCol w="1134489">
                  <a:extLst>
                    <a:ext uri="{9D8B030D-6E8A-4147-A177-3AD203B41FA5}">
                      <a16:colId xmlns:a16="http://schemas.microsoft.com/office/drawing/2014/main" val="3914882127"/>
                    </a:ext>
                  </a:extLst>
                </a:gridCol>
                <a:gridCol w="1134489">
                  <a:extLst>
                    <a:ext uri="{9D8B030D-6E8A-4147-A177-3AD203B41FA5}">
                      <a16:colId xmlns:a16="http://schemas.microsoft.com/office/drawing/2014/main" val="2508614075"/>
                    </a:ext>
                  </a:extLst>
                </a:gridCol>
                <a:gridCol w="1134489">
                  <a:extLst>
                    <a:ext uri="{9D8B030D-6E8A-4147-A177-3AD203B41FA5}">
                      <a16:colId xmlns:a16="http://schemas.microsoft.com/office/drawing/2014/main" val="2829448216"/>
                    </a:ext>
                  </a:extLst>
                </a:gridCol>
              </a:tblGrid>
              <a:tr h="4859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Method/Basis-set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Relative Energy (kJ/</a:t>
                      </a:r>
                      <a:r>
                        <a:rPr lang="en-US" altLang="ko-KR" sz="16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mol</a:t>
                      </a:r>
                      <a:r>
                        <a:rPr lang="en-US" altLang="ko-KR" sz="1600" b="1" kern="0" spc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ko-KR" sz="1600" b="1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758034"/>
                  </a:ext>
                </a:extLst>
              </a:tr>
              <a:tr h="48597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B3LYP/6-311++G(</a:t>
                      </a:r>
                      <a:r>
                        <a:rPr lang="en-US" altLang="ko-KR" sz="16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d,p</a:t>
                      </a:r>
                      <a:r>
                        <a:rPr lang="en-US" altLang="ko-KR" sz="1600" b="1" kern="0" spc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349758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2CI(H</a:t>
                      </a:r>
                      <a:r>
                        <a:rPr lang="en-US" altLang="ko-KR" sz="1400" b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O)</a:t>
                      </a:r>
                      <a:r>
                        <a:rPr lang="en-US" altLang="ko-KR" sz="1400" b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-A</a:t>
                      </a:r>
                      <a:endParaRPr lang="ko-KR" altLang="en-US" sz="14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349758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2CI(H</a:t>
                      </a:r>
                      <a:r>
                        <a:rPr lang="en-US" altLang="ko-KR" sz="1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O)</a:t>
                      </a:r>
                      <a:r>
                        <a:rPr lang="en-US" altLang="ko-KR" sz="1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-B</a:t>
                      </a:r>
                      <a:endParaRPr lang="ko-KR" altLang="en-US" sz="14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349758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2CI(H</a:t>
                      </a:r>
                      <a:r>
                        <a:rPr lang="en-US" altLang="ko-KR" sz="1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O)</a:t>
                      </a:r>
                      <a:r>
                        <a:rPr lang="en-US" altLang="ko-KR" sz="1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</a:t>
                      </a:r>
                      <a:endParaRPr lang="ko-KR" altLang="en-US" sz="14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349758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2CI(H</a:t>
                      </a:r>
                      <a:r>
                        <a:rPr lang="en-US" altLang="ko-KR" sz="1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O)</a:t>
                      </a:r>
                      <a:r>
                        <a:rPr lang="en-US" altLang="ko-KR" sz="1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-D</a:t>
                      </a:r>
                      <a:endParaRPr lang="ko-KR" altLang="en-US" sz="14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098705"/>
                  </a:ext>
                </a:extLst>
              </a:tr>
              <a:tr h="48597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349758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b="1" kern="0" spc="0" dirty="0" smtClean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349758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29.04383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349758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18.10317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349758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38.55095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56334"/>
                  </a:ext>
                </a:extLst>
              </a:tr>
            </a:tbl>
          </a:graphicData>
        </a:graphic>
      </p:graphicFrame>
      <p:graphicFrame>
        <p:nvGraphicFramePr>
          <p:cNvPr id="369" name="표 3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069687"/>
              </p:ext>
            </p:extLst>
          </p:nvPr>
        </p:nvGraphicFramePr>
        <p:xfrm>
          <a:off x="486320" y="25422544"/>
          <a:ext cx="6585834" cy="1457928"/>
        </p:xfrm>
        <a:graphic>
          <a:graphicData uri="http://schemas.openxmlformats.org/drawingml/2006/table">
            <a:tbl>
              <a:tblPr/>
              <a:tblGrid>
                <a:gridCol w="2195278">
                  <a:extLst>
                    <a:ext uri="{9D8B030D-6E8A-4147-A177-3AD203B41FA5}">
                      <a16:colId xmlns:a16="http://schemas.microsoft.com/office/drawing/2014/main" val="928994780"/>
                    </a:ext>
                  </a:extLst>
                </a:gridCol>
                <a:gridCol w="2195278">
                  <a:extLst>
                    <a:ext uri="{9D8B030D-6E8A-4147-A177-3AD203B41FA5}">
                      <a16:colId xmlns:a16="http://schemas.microsoft.com/office/drawing/2014/main" val="3743332708"/>
                    </a:ext>
                  </a:extLst>
                </a:gridCol>
                <a:gridCol w="2195278">
                  <a:extLst>
                    <a:ext uri="{9D8B030D-6E8A-4147-A177-3AD203B41FA5}">
                      <a16:colId xmlns:a16="http://schemas.microsoft.com/office/drawing/2014/main" val="2508614075"/>
                    </a:ext>
                  </a:extLst>
                </a:gridCol>
              </a:tblGrid>
              <a:tr h="4859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Method/Basis-set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Relative Energy (kJ/</a:t>
                      </a:r>
                      <a:r>
                        <a:rPr lang="en-US" altLang="ko-KR" sz="16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mol</a:t>
                      </a:r>
                      <a:r>
                        <a:rPr lang="en-US" altLang="ko-KR" sz="1600" b="1" kern="0" spc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ko-KR" sz="1600" b="1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758034"/>
                  </a:ext>
                </a:extLst>
              </a:tr>
              <a:tr h="48597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B3LYP/6-311++G(</a:t>
                      </a:r>
                      <a:r>
                        <a:rPr lang="en-US" altLang="ko-KR" sz="16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d,p</a:t>
                      </a:r>
                      <a:r>
                        <a:rPr lang="en-US" altLang="ko-KR" sz="1600" b="1" kern="0" spc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349758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2CI(H</a:t>
                      </a:r>
                      <a:r>
                        <a:rPr lang="en-US" altLang="ko-KR" sz="1400" b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O)-A</a:t>
                      </a:r>
                      <a:endParaRPr lang="ko-KR" altLang="en-US" sz="14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349758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2CI(H</a:t>
                      </a:r>
                      <a:r>
                        <a:rPr lang="en-US" altLang="ko-KR" sz="1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O)-B</a:t>
                      </a:r>
                      <a:endParaRPr lang="ko-KR" altLang="en-US" sz="14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098705"/>
                  </a:ext>
                </a:extLst>
              </a:tr>
              <a:tr h="48597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349758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1400" b="1" kern="0" spc="0" dirty="0" smtClean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349758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16.436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749" marR="72749" marT="20113" marB="20113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56334"/>
                  </a:ext>
                </a:extLst>
              </a:tr>
            </a:tbl>
          </a:graphicData>
        </a:graphic>
      </p:graphicFrame>
      <p:sp>
        <p:nvSpPr>
          <p:cNvPr id="373" name="직사각형 372"/>
          <p:cNvSpPr/>
          <p:nvPr/>
        </p:nvSpPr>
        <p:spPr>
          <a:xfrm>
            <a:off x="331978" y="14350634"/>
            <a:ext cx="20602041" cy="12668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9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4" name="직사각형 373"/>
          <p:cNvSpPr/>
          <p:nvPr/>
        </p:nvSpPr>
        <p:spPr>
          <a:xfrm>
            <a:off x="7867942" y="14405320"/>
            <a:ext cx="5216493" cy="4770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2940848"/>
            <a:r>
              <a:rPr lang="en-US" altLang="ko-KR" sz="2500" b="1" dirty="0" smtClean="0">
                <a:latin typeface="Times New Roman" pitchFamily="18" charset="0"/>
                <a:ea typeface="굴림" charset="-127"/>
                <a:cs typeface="Times New Roman" pitchFamily="18" charset="0"/>
              </a:rPr>
              <a:t>R2PI spectra of 2CI(H</a:t>
            </a:r>
            <a:r>
              <a:rPr lang="en-US" altLang="ko-KR" sz="2500" b="1" baseline="-25000" dirty="0" smtClean="0">
                <a:latin typeface="Times New Roman" pitchFamily="18" charset="0"/>
                <a:ea typeface="굴림" charset="-127"/>
                <a:cs typeface="Times New Roman" pitchFamily="18" charset="0"/>
              </a:rPr>
              <a:t>2</a:t>
            </a:r>
            <a:r>
              <a:rPr lang="en-US" altLang="ko-KR" sz="2500" b="1" dirty="0" smtClean="0">
                <a:latin typeface="Times New Roman" pitchFamily="18" charset="0"/>
                <a:ea typeface="굴림" charset="-127"/>
                <a:cs typeface="Times New Roman" pitchFamily="18" charset="0"/>
              </a:rPr>
              <a:t>O)</a:t>
            </a:r>
            <a:r>
              <a:rPr lang="en-US" altLang="ko-KR" sz="2500" b="1" baseline="-25000" dirty="0" smtClean="0">
                <a:latin typeface="Times New Roman" pitchFamily="18" charset="0"/>
                <a:ea typeface="굴림" charset="-127"/>
                <a:cs typeface="Times New Roman" pitchFamily="18" charset="0"/>
              </a:rPr>
              <a:t>n</a:t>
            </a:r>
            <a:r>
              <a:rPr lang="en-US" altLang="ko-KR" sz="2500" b="1" dirty="0" smtClean="0">
                <a:latin typeface="Times New Roman" pitchFamily="18" charset="0"/>
                <a:ea typeface="굴림" charset="-127"/>
                <a:cs typeface="Times New Roman" pitchFamily="18" charset="0"/>
              </a:rPr>
              <a:t> (n = 0-3)</a:t>
            </a:r>
            <a:endParaRPr lang="ko-KR" altLang="en-US" sz="2500" b="1" dirty="0"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cxnSp>
        <p:nvCxnSpPr>
          <p:cNvPr id="377" name="직선 화살표 연결선 376"/>
          <p:cNvCxnSpPr/>
          <p:nvPr/>
        </p:nvCxnSpPr>
        <p:spPr>
          <a:xfrm flipH="1">
            <a:off x="8159765" y="16403968"/>
            <a:ext cx="118202" cy="127508"/>
          </a:xfrm>
          <a:prstGeom prst="straightConnector1">
            <a:avLst/>
          </a:prstGeom>
          <a:ln w="952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화살표 연결선 377"/>
          <p:cNvCxnSpPr/>
          <p:nvPr/>
        </p:nvCxnSpPr>
        <p:spPr>
          <a:xfrm flipH="1">
            <a:off x="7744351" y="15379991"/>
            <a:ext cx="118202" cy="127508"/>
          </a:xfrm>
          <a:prstGeom prst="straightConnector1">
            <a:avLst/>
          </a:prstGeom>
          <a:ln w="952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" name="그림 411"/>
          <p:cNvPicPr>
            <a:picLocks noChangeAspect="1"/>
          </p:cNvPicPr>
          <p:nvPr/>
        </p:nvPicPr>
        <p:blipFill>
          <a:blip r:embed="rId4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00324" y="9720279"/>
            <a:ext cx="2955604" cy="3545119"/>
          </a:xfrm>
          <a:prstGeom prst="rect">
            <a:avLst/>
          </a:prstGeom>
          <a:ln w="28575">
            <a:noFill/>
          </a:ln>
        </p:spPr>
      </p:pic>
      <p:sp>
        <p:nvSpPr>
          <p:cNvPr id="413" name="TextBox 412"/>
          <p:cNvSpPr txBox="1"/>
          <p:nvPr/>
        </p:nvSpPr>
        <p:spPr>
          <a:xfrm>
            <a:off x="18215575" y="9708499"/>
            <a:ext cx="388248" cy="3231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ko-KR" sz="15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ko-KR" altLang="en-US" sz="15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1" name="그룹 460"/>
          <p:cNvGrpSpPr/>
          <p:nvPr/>
        </p:nvGrpSpPr>
        <p:grpSpPr>
          <a:xfrm>
            <a:off x="15539895" y="9870081"/>
            <a:ext cx="2560020" cy="172375"/>
            <a:chOff x="12659093" y="9729773"/>
            <a:chExt cx="4038488" cy="198869"/>
          </a:xfrm>
        </p:grpSpPr>
        <p:cxnSp>
          <p:nvCxnSpPr>
            <p:cNvPr id="418" name="직선 연결선 417"/>
            <p:cNvCxnSpPr/>
            <p:nvPr/>
          </p:nvCxnSpPr>
          <p:spPr>
            <a:xfrm flipH="1">
              <a:off x="15047357" y="9729773"/>
              <a:ext cx="364237" cy="198869"/>
            </a:xfrm>
            <a:prstGeom prst="line">
              <a:avLst/>
            </a:prstGeom>
            <a:ln w="285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0" name="그룹 459"/>
            <p:cNvGrpSpPr/>
            <p:nvPr/>
          </p:nvGrpSpPr>
          <p:grpSpPr>
            <a:xfrm>
              <a:off x="12659093" y="9729773"/>
              <a:ext cx="4038488" cy="198869"/>
              <a:chOff x="12659093" y="9729773"/>
              <a:chExt cx="4038488" cy="198869"/>
            </a:xfrm>
          </p:grpSpPr>
          <p:cxnSp>
            <p:nvCxnSpPr>
              <p:cNvPr id="416" name="직선 연결선 415"/>
              <p:cNvCxnSpPr/>
              <p:nvPr/>
            </p:nvCxnSpPr>
            <p:spPr>
              <a:xfrm flipH="1">
                <a:off x="14679931" y="9729773"/>
                <a:ext cx="364237" cy="198869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직선 연결선 416"/>
              <p:cNvCxnSpPr/>
              <p:nvPr/>
            </p:nvCxnSpPr>
            <p:spPr>
              <a:xfrm flipH="1">
                <a:off x="14863644" y="9729773"/>
                <a:ext cx="364237" cy="198869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직선 연결선 418"/>
              <p:cNvCxnSpPr/>
              <p:nvPr/>
            </p:nvCxnSpPr>
            <p:spPr>
              <a:xfrm flipH="1">
                <a:off x="15231070" y="9729773"/>
                <a:ext cx="364237" cy="198869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직선 연결선 419"/>
              <p:cNvCxnSpPr/>
              <p:nvPr/>
            </p:nvCxnSpPr>
            <p:spPr>
              <a:xfrm flipH="1">
                <a:off x="15414781" y="9729773"/>
                <a:ext cx="364237" cy="198869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직선 연결선 420"/>
              <p:cNvCxnSpPr/>
              <p:nvPr/>
            </p:nvCxnSpPr>
            <p:spPr>
              <a:xfrm flipH="1">
                <a:off x="15598494" y="9729773"/>
                <a:ext cx="364237" cy="198869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직선 연결선 421"/>
              <p:cNvCxnSpPr/>
              <p:nvPr/>
            </p:nvCxnSpPr>
            <p:spPr>
              <a:xfrm flipH="1">
                <a:off x="15782207" y="9729773"/>
                <a:ext cx="364237" cy="198869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직선 연결선 422"/>
              <p:cNvCxnSpPr/>
              <p:nvPr/>
            </p:nvCxnSpPr>
            <p:spPr>
              <a:xfrm flipH="1">
                <a:off x="15965920" y="9729773"/>
                <a:ext cx="364237" cy="198869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직선 연결선 423"/>
              <p:cNvCxnSpPr/>
              <p:nvPr/>
            </p:nvCxnSpPr>
            <p:spPr>
              <a:xfrm flipH="1">
                <a:off x="16149631" y="9729773"/>
                <a:ext cx="364237" cy="198869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직선 연결선 424"/>
              <p:cNvCxnSpPr/>
              <p:nvPr/>
            </p:nvCxnSpPr>
            <p:spPr>
              <a:xfrm flipH="1">
                <a:off x="16333344" y="9729773"/>
                <a:ext cx="364237" cy="198869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직선 연결선 425"/>
              <p:cNvCxnSpPr/>
              <p:nvPr/>
            </p:nvCxnSpPr>
            <p:spPr>
              <a:xfrm flipH="1">
                <a:off x="12659093" y="9729773"/>
                <a:ext cx="364237" cy="198869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직선 연결선 426"/>
              <p:cNvCxnSpPr/>
              <p:nvPr/>
            </p:nvCxnSpPr>
            <p:spPr>
              <a:xfrm flipH="1">
                <a:off x="12842806" y="9729773"/>
                <a:ext cx="364237" cy="198869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직선 연결선 427"/>
              <p:cNvCxnSpPr/>
              <p:nvPr/>
            </p:nvCxnSpPr>
            <p:spPr>
              <a:xfrm flipH="1">
                <a:off x="13026519" y="9729773"/>
                <a:ext cx="364237" cy="198869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직선 연결선 428"/>
              <p:cNvCxnSpPr/>
              <p:nvPr/>
            </p:nvCxnSpPr>
            <p:spPr>
              <a:xfrm flipH="1">
                <a:off x="13210232" y="9729773"/>
                <a:ext cx="364237" cy="198869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직선 연결선 429"/>
              <p:cNvCxnSpPr/>
              <p:nvPr/>
            </p:nvCxnSpPr>
            <p:spPr>
              <a:xfrm flipH="1">
                <a:off x="13393943" y="9729773"/>
                <a:ext cx="364237" cy="198869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직선 연결선 430"/>
              <p:cNvCxnSpPr/>
              <p:nvPr/>
            </p:nvCxnSpPr>
            <p:spPr>
              <a:xfrm flipH="1">
                <a:off x="13577656" y="9729773"/>
                <a:ext cx="364237" cy="198869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직선 연결선 431"/>
              <p:cNvCxnSpPr/>
              <p:nvPr/>
            </p:nvCxnSpPr>
            <p:spPr>
              <a:xfrm flipH="1">
                <a:off x="13761369" y="9729773"/>
                <a:ext cx="364237" cy="198869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직선 연결선 432"/>
              <p:cNvCxnSpPr/>
              <p:nvPr/>
            </p:nvCxnSpPr>
            <p:spPr>
              <a:xfrm flipH="1">
                <a:off x="13945082" y="9729773"/>
                <a:ext cx="364237" cy="198869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직선 연결선 433"/>
              <p:cNvCxnSpPr/>
              <p:nvPr/>
            </p:nvCxnSpPr>
            <p:spPr>
              <a:xfrm flipH="1">
                <a:off x="14128794" y="9729773"/>
                <a:ext cx="364237" cy="198869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직선 연결선 434"/>
              <p:cNvCxnSpPr/>
              <p:nvPr/>
            </p:nvCxnSpPr>
            <p:spPr>
              <a:xfrm flipH="1">
                <a:off x="14312507" y="9729773"/>
                <a:ext cx="364237" cy="198869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직선 연결선 435"/>
              <p:cNvCxnSpPr/>
              <p:nvPr/>
            </p:nvCxnSpPr>
            <p:spPr>
              <a:xfrm flipH="1">
                <a:off x="14496219" y="9729773"/>
                <a:ext cx="364237" cy="198869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0" name="그룹 469"/>
          <p:cNvGrpSpPr/>
          <p:nvPr/>
        </p:nvGrpSpPr>
        <p:grpSpPr>
          <a:xfrm rot="2780309">
            <a:off x="16113956" y="11562328"/>
            <a:ext cx="72000" cy="72000"/>
            <a:chOff x="1748865" y="4385001"/>
            <a:chExt cx="327273" cy="327276"/>
          </a:xfrm>
        </p:grpSpPr>
        <p:cxnSp>
          <p:nvCxnSpPr>
            <p:cNvPr id="471" name="직선 연결선 470"/>
            <p:cNvCxnSpPr/>
            <p:nvPr/>
          </p:nvCxnSpPr>
          <p:spPr>
            <a:xfrm rot="18937890">
              <a:off x="1748865" y="4385004"/>
              <a:ext cx="327272" cy="327273"/>
            </a:xfrm>
            <a:prstGeom prst="line">
              <a:avLst/>
            </a:prstGeom>
            <a:ln w="19050" cap="rnd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직선 연결선 471"/>
            <p:cNvCxnSpPr/>
            <p:nvPr/>
          </p:nvCxnSpPr>
          <p:spPr>
            <a:xfrm rot="18937890" flipV="1">
              <a:off x="1748866" y="4385001"/>
              <a:ext cx="327272" cy="327273"/>
            </a:xfrm>
            <a:prstGeom prst="line">
              <a:avLst/>
            </a:prstGeom>
            <a:ln w="19050" cap="rnd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1" name="그룹 490"/>
          <p:cNvGrpSpPr/>
          <p:nvPr/>
        </p:nvGrpSpPr>
        <p:grpSpPr>
          <a:xfrm>
            <a:off x="16324062" y="10332869"/>
            <a:ext cx="3791929" cy="1385469"/>
            <a:chOff x="4144457" y="2598838"/>
            <a:chExt cx="4735000" cy="1949801"/>
          </a:xfrm>
        </p:grpSpPr>
        <p:grpSp>
          <p:nvGrpSpPr>
            <p:cNvPr id="493" name="그룹 492"/>
            <p:cNvGrpSpPr/>
            <p:nvPr/>
          </p:nvGrpSpPr>
          <p:grpSpPr>
            <a:xfrm>
              <a:off x="4144457" y="3033989"/>
              <a:ext cx="4562290" cy="1514650"/>
              <a:chOff x="4144457" y="3033989"/>
              <a:chExt cx="4562290" cy="1514650"/>
            </a:xfrm>
          </p:grpSpPr>
          <p:cxnSp>
            <p:nvCxnSpPr>
              <p:cNvPr id="496" name="직선 연결선 495"/>
              <p:cNvCxnSpPr/>
              <p:nvPr/>
            </p:nvCxnSpPr>
            <p:spPr>
              <a:xfrm flipH="1" flipV="1">
                <a:off x="4296030" y="3916968"/>
                <a:ext cx="3002454" cy="1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직선 연결선 494"/>
              <p:cNvCxnSpPr/>
              <p:nvPr/>
            </p:nvCxnSpPr>
            <p:spPr>
              <a:xfrm flipH="1" flipV="1">
                <a:off x="4227183" y="4045416"/>
                <a:ext cx="3215269" cy="1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직선 연결선 496"/>
              <p:cNvCxnSpPr/>
              <p:nvPr/>
            </p:nvCxnSpPr>
            <p:spPr>
              <a:xfrm flipH="1" flipV="1">
                <a:off x="5575340" y="3797906"/>
                <a:ext cx="1627167" cy="1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직선 연결선 497"/>
              <p:cNvCxnSpPr/>
              <p:nvPr/>
            </p:nvCxnSpPr>
            <p:spPr>
              <a:xfrm flipH="1" flipV="1">
                <a:off x="4452112" y="3731230"/>
                <a:ext cx="2654418" cy="1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직선 연결선 498"/>
              <p:cNvCxnSpPr/>
              <p:nvPr/>
            </p:nvCxnSpPr>
            <p:spPr>
              <a:xfrm flipH="1" flipV="1">
                <a:off x="5649578" y="3702651"/>
                <a:ext cx="1217005" cy="1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직선 연결선 499"/>
              <p:cNvCxnSpPr/>
              <p:nvPr/>
            </p:nvCxnSpPr>
            <p:spPr>
              <a:xfrm flipH="1" flipV="1">
                <a:off x="5739495" y="3559776"/>
                <a:ext cx="1415022" cy="1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직선 연결선 500"/>
              <p:cNvCxnSpPr/>
              <p:nvPr/>
            </p:nvCxnSpPr>
            <p:spPr>
              <a:xfrm flipH="1" flipV="1">
                <a:off x="4144457" y="4112094"/>
                <a:ext cx="2783367" cy="1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2" name="자유형 501"/>
              <p:cNvSpPr/>
              <p:nvPr/>
            </p:nvSpPr>
            <p:spPr>
              <a:xfrm rot="5400000" flipH="1" flipV="1">
                <a:off x="7169713" y="2972724"/>
                <a:ext cx="1105692" cy="1716008"/>
              </a:xfrm>
              <a:custGeom>
                <a:avLst/>
                <a:gdLst>
                  <a:gd name="connsiteX0" fmla="*/ 0 w 3473450"/>
                  <a:gd name="connsiteY0" fmla="*/ 1610919 h 1704244"/>
                  <a:gd name="connsiteX1" fmla="*/ 292100 w 3473450"/>
                  <a:gd name="connsiteY1" fmla="*/ 1617269 h 1704244"/>
                  <a:gd name="connsiteX2" fmla="*/ 457200 w 3473450"/>
                  <a:gd name="connsiteY2" fmla="*/ 1610919 h 1704244"/>
                  <a:gd name="connsiteX3" fmla="*/ 673100 w 3473450"/>
                  <a:gd name="connsiteY3" fmla="*/ 1566469 h 1704244"/>
                  <a:gd name="connsiteX4" fmla="*/ 838200 w 3473450"/>
                  <a:gd name="connsiteY4" fmla="*/ 1312469 h 1704244"/>
                  <a:gd name="connsiteX5" fmla="*/ 1066800 w 3473450"/>
                  <a:gd name="connsiteY5" fmla="*/ 4369 h 1704244"/>
                  <a:gd name="connsiteX6" fmla="*/ 1257300 w 3473450"/>
                  <a:gd name="connsiteY6" fmla="*/ 1522019 h 1704244"/>
                  <a:gd name="connsiteX7" fmla="*/ 1397000 w 3473450"/>
                  <a:gd name="connsiteY7" fmla="*/ 518719 h 1704244"/>
                  <a:gd name="connsiteX8" fmla="*/ 1492250 w 3473450"/>
                  <a:gd name="connsiteY8" fmla="*/ 1325169 h 1704244"/>
                  <a:gd name="connsiteX9" fmla="*/ 1587500 w 3473450"/>
                  <a:gd name="connsiteY9" fmla="*/ 1560119 h 1704244"/>
                  <a:gd name="connsiteX10" fmla="*/ 1720850 w 3473450"/>
                  <a:gd name="connsiteY10" fmla="*/ 1483919 h 1704244"/>
                  <a:gd name="connsiteX11" fmla="*/ 1860550 w 3473450"/>
                  <a:gd name="connsiteY11" fmla="*/ 359969 h 1704244"/>
                  <a:gd name="connsiteX12" fmla="*/ 1974850 w 3473450"/>
                  <a:gd name="connsiteY12" fmla="*/ 1572819 h 1704244"/>
                  <a:gd name="connsiteX13" fmla="*/ 2146300 w 3473450"/>
                  <a:gd name="connsiteY13" fmla="*/ 1407719 h 1704244"/>
                  <a:gd name="connsiteX14" fmla="*/ 2298700 w 3473450"/>
                  <a:gd name="connsiteY14" fmla="*/ 1566469 h 1704244"/>
                  <a:gd name="connsiteX15" fmla="*/ 2438400 w 3473450"/>
                  <a:gd name="connsiteY15" fmla="*/ 1433119 h 1704244"/>
                  <a:gd name="connsiteX16" fmla="*/ 2540000 w 3473450"/>
                  <a:gd name="connsiteY16" fmla="*/ 239319 h 1704244"/>
                  <a:gd name="connsiteX17" fmla="*/ 2667000 w 3473450"/>
                  <a:gd name="connsiteY17" fmla="*/ 848919 h 1704244"/>
                  <a:gd name="connsiteX18" fmla="*/ 2724150 w 3473450"/>
                  <a:gd name="connsiteY18" fmla="*/ 10719 h 1704244"/>
                  <a:gd name="connsiteX19" fmla="*/ 2901950 w 3473450"/>
                  <a:gd name="connsiteY19" fmla="*/ 1566469 h 1704244"/>
                  <a:gd name="connsiteX20" fmla="*/ 3111500 w 3473450"/>
                  <a:gd name="connsiteY20" fmla="*/ 1471219 h 1704244"/>
                  <a:gd name="connsiteX21" fmla="*/ 3263900 w 3473450"/>
                  <a:gd name="connsiteY21" fmla="*/ 188519 h 1704244"/>
                  <a:gd name="connsiteX22" fmla="*/ 3473450 w 3473450"/>
                  <a:gd name="connsiteY22" fmla="*/ 1591869 h 1704244"/>
                  <a:gd name="connsiteX0" fmla="*/ 0 w 3473450"/>
                  <a:gd name="connsiteY0" fmla="*/ 1610919 h 1704244"/>
                  <a:gd name="connsiteX1" fmla="*/ 292100 w 3473450"/>
                  <a:gd name="connsiteY1" fmla="*/ 1617269 h 1704244"/>
                  <a:gd name="connsiteX2" fmla="*/ 457200 w 3473450"/>
                  <a:gd name="connsiteY2" fmla="*/ 1610919 h 1704244"/>
                  <a:gd name="connsiteX3" fmla="*/ 673100 w 3473450"/>
                  <a:gd name="connsiteY3" fmla="*/ 1566469 h 1704244"/>
                  <a:gd name="connsiteX4" fmla="*/ 838200 w 3473450"/>
                  <a:gd name="connsiteY4" fmla="*/ 1312469 h 1704244"/>
                  <a:gd name="connsiteX5" fmla="*/ 1066800 w 3473450"/>
                  <a:gd name="connsiteY5" fmla="*/ 4369 h 1704244"/>
                  <a:gd name="connsiteX6" fmla="*/ 1257300 w 3473450"/>
                  <a:gd name="connsiteY6" fmla="*/ 1522019 h 1704244"/>
                  <a:gd name="connsiteX7" fmla="*/ 1397000 w 3473450"/>
                  <a:gd name="connsiteY7" fmla="*/ 518719 h 1704244"/>
                  <a:gd name="connsiteX8" fmla="*/ 1492250 w 3473450"/>
                  <a:gd name="connsiteY8" fmla="*/ 1325169 h 1704244"/>
                  <a:gd name="connsiteX9" fmla="*/ 1587500 w 3473450"/>
                  <a:gd name="connsiteY9" fmla="*/ 1560119 h 1704244"/>
                  <a:gd name="connsiteX10" fmla="*/ 1720850 w 3473450"/>
                  <a:gd name="connsiteY10" fmla="*/ 1483919 h 1704244"/>
                  <a:gd name="connsiteX11" fmla="*/ 1860550 w 3473450"/>
                  <a:gd name="connsiteY11" fmla="*/ 359969 h 1704244"/>
                  <a:gd name="connsiteX12" fmla="*/ 1974850 w 3473450"/>
                  <a:gd name="connsiteY12" fmla="*/ 1572819 h 1704244"/>
                  <a:gd name="connsiteX13" fmla="*/ 2159000 w 3473450"/>
                  <a:gd name="connsiteY13" fmla="*/ 1547419 h 1704244"/>
                  <a:gd name="connsiteX14" fmla="*/ 2298700 w 3473450"/>
                  <a:gd name="connsiteY14" fmla="*/ 1566469 h 1704244"/>
                  <a:gd name="connsiteX15" fmla="*/ 2438400 w 3473450"/>
                  <a:gd name="connsiteY15" fmla="*/ 1433119 h 1704244"/>
                  <a:gd name="connsiteX16" fmla="*/ 2540000 w 3473450"/>
                  <a:gd name="connsiteY16" fmla="*/ 239319 h 1704244"/>
                  <a:gd name="connsiteX17" fmla="*/ 2667000 w 3473450"/>
                  <a:gd name="connsiteY17" fmla="*/ 848919 h 1704244"/>
                  <a:gd name="connsiteX18" fmla="*/ 2724150 w 3473450"/>
                  <a:gd name="connsiteY18" fmla="*/ 10719 h 1704244"/>
                  <a:gd name="connsiteX19" fmla="*/ 2901950 w 3473450"/>
                  <a:gd name="connsiteY19" fmla="*/ 1566469 h 1704244"/>
                  <a:gd name="connsiteX20" fmla="*/ 3111500 w 3473450"/>
                  <a:gd name="connsiteY20" fmla="*/ 1471219 h 1704244"/>
                  <a:gd name="connsiteX21" fmla="*/ 3263900 w 3473450"/>
                  <a:gd name="connsiteY21" fmla="*/ 188519 h 1704244"/>
                  <a:gd name="connsiteX22" fmla="*/ 3473450 w 3473450"/>
                  <a:gd name="connsiteY22" fmla="*/ 1591869 h 1704244"/>
                  <a:gd name="connsiteX0" fmla="*/ 0 w 3473450"/>
                  <a:gd name="connsiteY0" fmla="*/ 1610919 h 1704244"/>
                  <a:gd name="connsiteX1" fmla="*/ 292100 w 3473450"/>
                  <a:gd name="connsiteY1" fmla="*/ 1617269 h 1704244"/>
                  <a:gd name="connsiteX2" fmla="*/ 457200 w 3473450"/>
                  <a:gd name="connsiteY2" fmla="*/ 1610919 h 1704244"/>
                  <a:gd name="connsiteX3" fmla="*/ 673100 w 3473450"/>
                  <a:gd name="connsiteY3" fmla="*/ 1566469 h 1704244"/>
                  <a:gd name="connsiteX4" fmla="*/ 838200 w 3473450"/>
                  <a:gd name="connsiteY4" fmla="*/ 1312469 h 1704244"/>
                  <a:gd name="connsiteX5" fmla="*/ 1066800 w 3473450"/>
                  <a:gd name="connsiteY5" fmla="*/ 4369 h 1704244"/>
                  <a:gd name="connsiteX6" fmla="*/ 1257300 w 3473450"/>
                  <a:gd name="connsiteY6" fmla="*/ 1522019 h 1704244"/>
                  <a:gd name="connsiteX7" fmla="*/ 1397000 w 3473450"/>
                  <a:gd name="connsiteY7" fmla="*/ 518719 h 1704244"/>
                  <a:gd name="connsiteX8" fmla="*/ 1492250 w 3473450"/>
                  <a:gd name="connsiteY8" fmla="*/ 1325169 h 1704244"/>
                  <a:gd name="connsiteX9" fmla="*/ 1587500 w 3473450"/>
                  <a:gd name="connsiteY9" fmla="*/ 1560119 h 1704244"/>
                  <a:gd name="connsiteX10" fmla="*/ 1720850 w 3473450"/>
                  <a:gd name="connsiteY10" fmla="*/ 1483919 h 1704244"/>
                  <a:gd name="connsiteX11" fmla="*/ 1860550 w 3473450"/>
                  <a:gd name="connsiteY11" fmla="*/ 359969 h 1704244"/>
                  <a:gd name="connsiteX12" fmla="*/ 1955800 w 3473450"/>
                  <a:gd name="connsiteY12" fmla="*/ 1502969 h 1704244"/>
                  <a:gd name="connsiteX13" fmla="*/ 2159000 w 3473450"/>
                  <a:gd name="connsiteY13" fmla="*/ 1547419 h 1704244"/>
                  <a:gd name="connsiteX14" fmla="*/ 2298700 w 3473450"/>
                  <a:gd name="connsiteY14" fmla="*/ 1566469 h 1704244"/>
                  <a:gd name="connsiteX15" fmla="*/ 2438400 w 3473450"/>
                  <a:gd name="connsiteY15" fmla="*/ 1433119 h 1704244"/>
                  <a:gd name="connsiteX16" fmla="*/ 2540000 w 3473450"/>
                  <a:gd name="connsiteY16" fmla="*/ 239319 h 1704244"/>
                  <a:gd name="connsiteX17" fmla="*/ 2667000 w 3473450"/>
                  <a:gd name="connsiteY17" fmla="*/ 848919 h 1704244"/>
                  <a:gd name="connsiteX18" fmla="*/ 2724150 w 3473450"/>
                  <a:gd name="connsiteY18" fmla="*/ 10719 h 1704244"/>
                  <a:gd name="connsiteX19" fmla="*/ 2901950 w 3473450"/>
                  <a:gd name="connsiteY19" fmla="*/ 1566469 h 1704244"/>
                  <a:gd name="connsiteX20" fmla="*/ 3111500 w 3473450"/>
                  <a:gd name="connsiteY20" fmla="*/ 1471219 h 1704244"/>
                  <a:gd name="connsiteX21" fmla="*/ 3263900 w 3473450"/>
                  <a:gd name="connsiteY21" fmla="*/ 188519 h 1704244"/>
                  <a:gd name="connsiteX22" fmla="*/ 3473450 w 3473450"/>
                  <a:gd name="connsiteY22" fmla="*/ 1591869 h 1704244"/>
                  <a:gd name="connsiteX0" fmla="*/ 0 w 3491367"/>
                  <a:gd name="connsiteY0" fmla="*/ 1610919 h 1704244"/>
                  <a:gd name="connsiteX1" fmla="*/ 292100 w 3491367"/>
                  <a:gd name="connsiteY1" fmla="*/ 1617269 h 1704244"/>
                  <a:gd name="connsiteX2" fmla="*/ 457200 w 3491367"/>
                  <a:gd name="connsiteY2" fmla="*/ 1610919 h 1704244"/>
                  <a:gd name="connsiteX3" fmla="*/ 673100 w 3491367"/>
                  <a:gd name="connsiteY3" fmla="*/ 1566469 h 1704244"/>
                  <a:gd name="connsiteX4" fmla="*/ 838200 w 3491367"/>
                  <a:gd name="connsiteY4" fmla="*/ 1312469 h 1704244"/>
                  <a:gd name="connsiteX5" fmla="*/ 1066800 w 3491367"/>
                  <a:gd name="connsiteY5" fmla="*/ 4369 h 1704244"/>
                  <a:gd name="connsiteX6" fmla="*/ 1257300 w 3491367"/>
                  <a:gd name="connsiteY6" fmla="*/ 1522019 h 1704244"/>
                  <a:gd name="connsiteX7" fmla="*/ 1397000 w 3491367"/>
                  <a:gd name="connsiteY7" fmla="*/ 518719 h 1704244"/>
                  <a:gd name="connsiteX8" fmla="*/ 1492250 w 3491367"/>
                  <a:gd name="connsiteY8" fmla="*/ 1325169 h 1704244"/>
                  <a:gd name="connsiteX9" fmla="*/ 1587500 w 3491367"/>
                  <a:gd name="connsiteY9" fmla="*/ 1560119 h 1704244"/>
                  <a:gd name="connsiteX10" fmla="*/ 1720850 w 3491367"/>
                  <a:gd name="connsiteY10" fmla="*/ 1483919 h 1704244"/>
                  <a:gd name="connsiteX11" fmla="*/ 1860550 w 3491367"/>
                  <a:gd name="connsiteY11" fmla="*/ 359969 h 1704244"/>
                  <a:gd name="connsiteX12" fmla="*/ 1955800 w 3491367"/>
                  <a:gd name="connsiteY12" fmla="*/ 1502969 h 1704244"/>
                  <a:gd name="connsiteX13" fmla="*/ 2159000 w 3491367"/>
                  <a:gd name="connsiteY13" fmla="*/ 1547419 h 1704244"/>
                  <a:gd name="connsiteX14" fmla="*/ 2298700 w 3491367"/>
                  <a:gd name="connsiteY14" fmla="*/ 1566469 h 1704244"/>
                  <a:gd name="connsiteX15" fmla="*/ 2438400 w 3491367"/>
                  <a:gd name="connsiteY15" fmla="*/ 1433119 h 1704244"/>
                  <a:gd name="connsiteX16" fmla="*/ 2540000 w 3491367"/>
                  <a:gd name="connsiteY16" fmla="*/ 239319 h 1704244"/>
                  <a:gd name="connsiteX17" fmla="*/ 2667000 w 3491367"/>
                  <a:gd name="connsiteY17" fmla="*/ 848919 h 1704244"/>
                  <a:gd name="connsiteX18" fmla="*/ 2724150 w 3491367"/>
                  <a:gd name="connsiteY18" fmla="*/ 10719 h 1704244"/>
                  <a:gd name="connsiteX19" fmla="*/ 2901950 w 3491367"/>
                  <a:gd name="connsiteY19" fmla="*/ 1566469 h 1704244"/>
                  <a:gd name="connsiteX20" fmla="*/ 3111500 w 3491367"/>
                  <a:gd name="connsiteY20" fmla="*/ 1471219 h 1704244"/>
                  <a:gd name="connsiteX21" fmla="*/ 3263900 w 3491367"/>
                  <a:gd name="connsiteY21" fmla="*/ 188519 h 1704244"/>
                  <a:gd name="connsiteX22" fmla="*/ 3473450 w 3491367"/>
                  <a:gd name="connsiteY22" fmla="*/ 1591869 h 1704244"/>
                  <a:gd name="connsiteX23" fmla="*/ 3481124 w 3491367"/>
                  <a:gd name="connsiteY23" fmla="*/ 1575165 h 1704244"/>
                  <a:gd name="connsiteX0" fmla="*/ 0 w 3684324"/>
                  <a:gd name="connsiteY0" fmla="*/ 1610919 h 1704244"/>
                  <a:gd name="connsiteX1" fmla="*/ 292100 w 3684324"/>
                  <a:gd name="connsiteY1" fmla="*/ 1617269 h 1704244"/>
                  <a:gd name="connsiteX2" fmla="*/ 457200 w 3684324"/>
                  <a:gd name="connsiteY2" fmla="*/ 1610919 h 1704244"/>
                  <a:gd name="connsiteX3" fmla="*/ 673100 w 3684324"/>
                  <a:gd name="connsiteY3" fmla="*/ 1566469 h 1704244"/>
                  <a:gd name="connsiteX4" fmla="*/ 838200 w 3684324"/>
                  <a:gd name="connsiteY4" fmla="*/ 1312469 h 1704244"/>
                  <a:gd name="connsiteX5" fmla="*/ 1066800 w 3684324"/>
                  <a:gd name="connsiteY5" fmla="*/ 4369 h 1704244"/>
                  <a:gd name="connsiteX6" fmla="*/ 1257300 w 3684324"/>
                  <a:gd name="connsiteY6" fmla="*/ 1522019 h 1704244"/>
                  <a:gd name="connsiteX7" fmla="*/ 1397000 w 3684324"/>
                  <a:gd name="connsiteY7" fmla="*/ 518719 h 1704244"/>
                  <a:gd name="connsiteX8" fmla="*/ 1492250 w 3684324"/>
                  <a:gd name="connsiteY8" fmla="*/ 1325169 h 1704244"/>
                  <a:gd name="connsiteX9" fmla="*/ 1587500 w 3684324"/>
                  <a:gd name="connsiteY9" fmla="*/ 1560119 h 1704244"/>
                  <a:gd name="connsiteX10" fmla="*/ 1720850 w 3684324"/>
                  <a:gd name="connsiteY10" fmla="*/ 1483919 h 1704244"/>
                  <a:gd name="connsiteX11" fmla="*/ 1860550 w 3684324"/>
                  <a:gd name="connsiteY11" fmla="*/ 359969 h 1704244"/>
                  <a:gd name="connsiteX12" fmla="*/ 1955800 w 3684324"/>
                  <a:gd name="connsiteY12" fmla="*/ 1502969 h 1704244"/>
                  <a:gd name="connsiteX13" fmla="*/ 2159000 w 3684324"/>
                  <a:gd name="connsiteY13" fmla="*/ 1547419 h 1704244"/>
                  <a:gd name="connsiteX14" fmla="*/ 2298700 w 3684324"/>
                  <a:gd name="connsiteY14" fmla="*/ 1566469 h 1704244"/>
                  <a:gd name="connsiteX15" fmla="*/ 2438400 w 3684324"/>
                  <a:gd name="connsiteY15" fmla="*/ 1433119 h 1704244"/>
                  <a:gd name="connsiteX16" fmla="*/ 2540000 w 3684324"/>
                  <a:gd name="connsiteY16" fmla="*/ 239319 h 1704244"/>
                  <a:gd name="connsiteX17" fmla="*/ 2667000 w 3684324"/>
                  <a:gd name="connsiteY17" fmla="*/ 848919 h 1704244"/>
                  <a:gd name="connsiteX18" fmla="*/ 2724150 w 3684324"/>
                  <a:gd name="connsiteY18" fmla="*/ 10719 h 1704244"/>
                  <a:gd name="connsiteX19" fmla="*/ 2901950 w 3684324"/>
                  <a:gd name="connsiteY19" fmla="*/ 1566469 h 1704244"/>
                  <a:gd name="connsiteX20" fmla="*/ 3111500 w 3684324"/>
                  <a:gd name="connsiteY20" fmla="*/ 1471219 h 1704244"/>
                  <a:gd name="connsiteX21" fmla="*/ 3263900 w 3684324"/>
                  <a:gd name="connsiteY21" fmla="*/ 188519 h 1704244"/>
                  <a:gd name="connsiteX22" fmla="*/ 3473450 w 3684324"/>
                  <a:gd name="connsiteY22" fmla="*/ 1591869 h 1704244"/>
                  <a:gd name="connsiteX23" fmla="*/ 3684324 w 3684324"/>
                  <a:gd name="connsiteY23" fmla="*/ 1600565 h 1704244"/>
                  <a:gd name="connsiteX0" fmla="*/ 0 w 3696728"/>
                  <a:gd name="connsiteY0" fmla="*/ 1610919 h 1704244"/>
                  <a:gd name="connsiteX1" fmla="*/ 292100 w 3696728"/>
                  <a:gd name="connsiteY1" fmla="*/ 1617269 h 1704244"/>
                  <a:gd name="connsiteX2" fmla="*/ 457200 w 3696728"/>
                  <a:gd name="connsiteY2" fmla="*/ 1610919 h 1704244"/>
                  <a:gd name="connsiteX3" fmla="*/ 673100 w 3696728"/>
                  <a:gd name="connsiteY3" fmla="*/ 1566469 h 1704244"/>
                  <a:gd name="connsiteX4" fmla="*/ 838200 w 3696728"/>
                  <a:gd name="connsiteY4" fmla="*/ 1312469 h 1704244"/>
                  <a:gd name="connsiteX5" fmla="*/ 1066800 w 3696728"/>
                  <a:gd name="connsiteY5" fmla="*/ 4369 h 1704244"/>
                  <a:gd name="connsiteX6" fmla="*/ 1257300 w 3696728"/>
                  <a:gd name="connsiteY6" fmla="*/ 1522019 h 1704244"/>
                  <a:gd name="connsiteX7" fmla="*/ 1397000 w 3696728"/>
                  <a:gd name="connsiteY7" fmla="*/ 518719 h 1704244"/>
                  <a:gd name="connsiteX8" fmla="*/ 1492250 w 3696728"/>
                  <a:gd name="connsiteY8" fmla="*/ 1325169 h 1704244"/>
                  <a:gd name="connsiteX9" fmla="*/ 1587500 w 3696728"/>
                  <a:gd name="connsiteY9" fmla="*/ 1560119 h 1704244"/>
                  <a:gd name="connsiteX10" fmla="*/ 1720850 w 3696728"/>
                  <a:gd name="connsiteY10" fmla="*/ 1483919 h 1704244"/>
                  <a:gd name="connsiteX11" fmla="*/ 1860550 w 3696728"/>
                  <a:gd name="connsiteY11" fmla="*/ 359969 h 1704244"/>
                  <a:gd name="connsiteX12" fmla="*/ 1955800 w 3696728"/>
                  <a:gd name="connsiteY12" fmla="*/ 1502969 h 1704244"/>
                  <a:gd name="connsiteX13" fmla="*/ 2159000 w 3696728"/>
                  <a:gd name="connsiteY13" fmla="*/ 1547419 h 1704244"/>
                  <a:gd name="connsiteX14" fmla="*/ 2298700 w 3696728"/>
                  <a:gd name="connsiteY14" fmla="*/ 1566469 h 1704244"/>
                  <a:gd name="connsiteX15" fmla="*/ 2438400 w 3696728"/>
                  <a:gd name="connsiteY15" fmla="*/ 1433119 h 1704244"/>
                  <a:gd name="connsiteX16" fmla="*/ 2540000 w 3696728"/>
                  <a:gd name="connsiteY16" fmla="*/ 239319 h 1704244"/>
                  <a:gd name="connsiteX17" fmla="*/ 2667000 w 3696728"/>
                  <a:gd name="connsiteY17" fmla="*/ 848919 h 1704244"/>
                  <a:gd name="connsiteX18" fmla="*/ 2724150 w 3696728"/>
                  <a:gd name="connsiteY18" fmla="*/ 10719 h 1704244"/>
                  <a:gd name="connsiteX19" fmla="*/ 2901950 w 3696728"/>
                  <a:gd name="connsiteY19" fmla="*/ 1566469 h 1704244"/>
                  <a:gd name="connsiteX20" fmla="*/ 3111500 w 3696728"/>
                  <a:gd name="connsiteY20" fmla="*/ 1471219 h 1704244"/>
                  <a:gd name="connsiteX21" fmla="*/ 3263900 w 3696728"/>
                  <a:gd name="connsiteY21" fmla="*/ 188519 h 1704244"/>
                  <a:gd name="connsiteX22" fmla="*/ 3473450 w 3696728"/>
                  <a:gd name="connsiteY22" fmla="*/ 1591869 h 1704244"/>
                  <a:gd name="connsiteX23" fmla="*/ 3684324 w 3696728"/>
                  <a:gd name="connsiteY23" fmla="*/ 1600565 h 1704244"/>
                  <a:gd name="connsiteX24" fmla="*/ 3671623 w 3696728"/>
                  <a:gd name="connsiteY24" fmla="*/ 1587865 h 1704244"/>
                  <a:gd name="connsiteX0" fmla="*/ 0 w 3785994"/>
                  <a:gd name="connsiteY0" fmla="*/ 1610919 h 1704244"/>
                  <a:gd name="connsiteX1" fmla="*/ 292100 w 3785994"/>
                  <a:gd name="connsiteY1" fmla="*/ 1617269 h 1704244"/>
                  <a:gd name="connsiteX2" fmla="*/ 457200 w 3785994"/>
                  <a:gd name="connsiteY2" fmla="*/ 1610919 h 1704244"/>
                  <a:gd name="connsiteX3" fmla="*/ 673100 w 3785994"/>
                  <a:gd name="connsiteY3" fmla="*/ 1566469 h 1704244"/>
                  <a:gd name="connsiteX4" fmla="*/ 838200 w 3785994"/>
                  <a:gd name="connsiteY4" fmla="*/ 1312469 h 1704244"/>
                  <a:gd name="connsiteX5" fmla="*/ 1066800 w 3785994"/>
                  <a:gd name="connsiteY5" fmla="*/ 4369 h 1704244"/>
                  <a:gd name="connsiteX6" fmla="*/ 1257300 w 3785994"/>
                  <a:gd name="connsiteY6" fmla="*/ 1522019 h 1704244"/>
                  <a:gd name="connsiteX7" fmla="*/ 1397000 w 3785994"/>
                  <a:gd name="connsiteY7" fmla="*/ 518719 h 1704244"/>
                  <a:gd name="connsiteX8" fmla="*/ 1492250 w 3785994"/>
                  <a:gd name="connsiteY8" fmla="*/ 1325169 h 1704244"/>
                  <a:gd name="connsiteX9" fmla="*/ 1587500 w 3785994"/>
                  <a:gd name="connsiteY9" fmla="*/ 1560119 h 1704244"/>
                  <a:gd name="connsiteX10" fmla="*/ 1720850 w 3785994"/>
                  <a:gd name="connsiteY10" fmla="*/ 1483919 h 1704244"/>
                  <a:gd name="connsiteX11" fmla="*/ 1860550 w 3785994"/>
                  <a:gd name="connsiteY11" fmla="*/ 359969 h 1704244"/>
                  <a:gd name="connsiteX12" fmla="*/ 1955800 w 3785994"/>
                  <a:gd name="connsiteY12" fmla="*/ 1502969 h 1704244"/>
                  <a:gd name="connsiteX13" fmla="*/ 2159000 w 3785994"/>
                  <a:gd name="connsiteY13" fmla="*/ 1547419 h 1704244"/>
                  <a:gd name="connsiteX14" fmla="*/ 2298700 w 3785994"/>
                  <a:gd name="connsiteY14" fmla="*/ 1566469 h 1704244"/>
                  <a:gd name="connsiteX15" fmla="*/ 2438400 w 3785994"/>
                  <a:gd name="connsiteY15" fmla="*/ 1433119 h 1704244"/>
                  <a:gd name="connsiteX16" fmla="*/ 2540000 w 3785994"/>
                  <a:gd name="connsiteY16" fmla="*/ 239319 h 1704244"/>
                  <a:gd name="connsiteX17" fmla="*/ 2667000 w 3785994"/>
                  <a:gd name="connsiteY17" fmla="*/ 848919 h 1704244"/>
                  <a:gd name="connsiteX18" fmla="*/ 2724150 w 3785994"/>
                  <a:gd name="connsiteY18" fmla="*/ 10719 h 1704244"/>
                  <a:gd name="connsiteX19" fmla="*/ 2901950 w 3785994"/>
                  <a:gd name="connsiteY19" fmla="*/ 1566469 h 1704244"/>
                  <a:gd name="connsiteX20" fmla="*/ 3111500 w 3785994"/>
                  <a:gd name="connsiteY20" fmla="*/ 1471219 h 1704244"/>
                  <a:gd name="connsiteX21" fmla="*/ 3263900 w 3785994"/>
                  <a:gd name="connsiteY21" fmla="*/ 188519 h 1704244"/>
                  <a:gd name="connsiteX22" fmla="*/ 3473450 w 3785994"/>
                  <a:gd name="connsiteY22" fmla="*/ 1591869 h 1704244"/>
                  <a:gd name="connsiteX23" fmla="*/ 3684324 w 3785994"/>
                  <a:gd name="connsiteY23" fmla="*/ 1600565 h 1704244"/>
                  <a:gd name="connsiteX24" fmla="*/ 3785923 w 3785994"/>
                  <a:gd name="connsiteY24" fmla="*/ 1549765 h 1704244"/>
                  <a:gd name="connsiteX0" fmla="*/ 0 w 3887553"/>
                  <a:gd name="connsiteY0" fmla="*/ 1610919 h 1704244"/>
                  <a:gd name="connsiteX1" fmla="*/ 292100 w 3887553"/>
                  <a:gd name="connsiteY1" fmla="*/ 1617269 h 1704244"/>
                  <a:gd name="connsiteX2" fmla="*/ 457200 w 3887553"/>
                  <a:gd name="connsiteY2" fmla="*/ 1610919 h 1704244"/>
                  <a:gd name="connsiteX3" fmla="*/ 673100 w 3887553"/>
                  <a:gd name="connsiteY3" fmla="*/ 1566469 h 1704244"/>
                  <a:gd name="connsiteX4" fmla="*/ 838200 w 3887553"/>
                  <a:gd name="connsiteY4" fmla="*/ 1312469 h 1704244"/>
                  <a:gd name="connsiteX5" fmla="*/ 1066800 w 3887553"/>
                  <a:gd name="connsiteY5" fmla="*/ 4369 h 1704244"/>
                  <a:gd name="connsiteX6" fmla="*/ 1257300 w 3887553"/>
                  <a:gd name="connsiteY6" fmla="*/ 1522019 h 1704244"/>
                  <a:gd name="connsiteX7" fmla="*/ 1397000 w 3887553"/>
                  <a:gd name="connsiteY7" fmla="*/ 518719 h 1704244"/>
                  <a:gd name="connsiteX8" fmla="*/ 1492250 w 3887553"/>
                  <a:gd name="connsiteY8" fmla="*/ 1325169 h 1704244"/>
                  <a:gd name="connsiteX9" fmla="*/ 1587500 w 3887553"/>
                  <a:gd name="connsiteY9" fmla="*/ 1560119 h 1704244"/>
                  <a:gd name="connsiteX10" fmla="*/ 1720850 w 3887553"/>
                  <a:gd name="connsiteY10" fmla="*/ 1483919 h 1704244"/>
                  <a:gd name="connsiteX11" fmla="*/ 1860550 w 3887553"/>
                  <a:gd name="connsiteY11" fmla="*/ 359969 h 1704244"/>
                  <a:gd name="connsiteX12" fmla="*/ 1955800 w 3887553"/>
                  <a:gd name="connsiteY12" fmla="*/ 1502969 h 1704244"/>
                  <a:gd name="connsiteX13" fmla="*/ 2159000 w 3887553"/>
                  <a:gd name="connsiteY13" fmla="*/ 1547419 h 1704244"/>
                  <a:gd name="connsiteX14" fmla="*/ 2298700 w 3887553"/>
                  <a:gd name="connsiteY14" fmla="*/ 1566469 h 1704244"/>
                  <a:gd name="connsiteX15" fmla="*/ 2438400 w 3887553"/>
                  <a:gd name="connsiteY15" fmla="*/ 1433119 h 1704244"/>
                  <a:gd name="connsiteX16" fmla="*/ 2540000 w 3887553"/>
                  <a:gd name="connsiteY16" fmla="*/ 239319 h 1704244"/>
                  <a:gd name="connsiteX17" fmla="*/ 2667000 w 3887553"/>
                  <a:gd name="connsiteY17" fmla="*/ 848919 h 1704244"/>
                  <a:gd name="connsiteX18" fmla="*/ 2724150 w 3887553"/>
                  <a:gd name="connsiteY18" fmla="*/ 10719 h 1704244"/>
                  <a:gd name="connsiteX19" fmla="*/ 2901950 w 3887553"/>
                  <a:gd name="connsiteY19" fmla="*/ 1566469 h 1704244"/>
                  <a:gd name="connsiteX20" fmla="*/ 3111500 w 3887553"/>
                  <a:gd name="connsiteY20" fmla="*/ 1471219 h 1704244"/>
                  <a:gd name="connsiteX21" fmla="*/ 3263900 w 3887553"/>
                  <a:gd name="connsiteY21" fmla="*/ 188519 h 1704244"/>
                  <a:gd name="connsiteX22" fmla="*/ 3473450 w 3887553"/>
                  <a:gd name="connsiteY22" fmla="*/ 1591869 h 1704244"/>
                  <a:gd name="connsiteX23" fmla="*/ 3684324 w 3887553"/>
                  <a:gd name="connsiteY23" fmla="*/ 1600565 h 1704244"/>
                  <a:gd name="connsiteX24" fmla="*/ 3887523 w 3887553"/>
                  <a:gd name="connsiteY24" fmla="*/ 1587865 h 1704244"/>
                  <a:gd name="connsiteX0" fmla="*/ 0 w 3887553"/>
                  <a:gd name="connsiteY0" fmla="*/ 1610919 h 1704244"/>
                  <a:gd name="connsiteX1" fmla="*/ 292100 w 3887553"/>
                  <a:gd name="connsiteY1" fmla="*/ 1617269 h 1704244"/>
                  <a:gd name="connsiteX2" fmla="*/ 457200 w 3887553"/>
                  <a:gd name="connsiteY2" fmla="*/ 1610919 h 1704244"/>
                  <a:gd name="connsiteX3" fmla="*/ 673100 w 3887553"/>
                  <a:gd name="connsiteY3" fmla="*/ 1566469 h 1704244"/>
                  <a:gd name="connsiteX4" fmla="*/ 838200 w 3887553"/>
                  <a:gd name="connsiteY4" fmla="*/ 1312469 h 1704244"/>
                  <a:gd name="connsiteX5" fmla="*/ 1066800 w 3887553"/>
                  <a:gd name="connsiteY5" fmla="*/ 4369 h 1704244"/>
                  <a:gd name="connsiteX6" fmla="*/ 1257300 w 3887553"/>
                  <a:gd name="connsiteY6" fmla="*/ 1522019 h 1704244"/>
                  <a:gd name="connsiteX7" fmla="*/ 1397000 w 3887553"/>
                  <a:gd name="connsiteY7" fmla="*/ 518719 h 1704244"/>
                  <a:gd name="connsiteX8" fmla="*/ 1492250 w 3887553"/>
                  <a:gd name="connsiteY8" fmla="*/ 1325169 h 1704244"/>
                  <a:gd name="connsiteX9" fmla="*/ 1587500 w 3887553"/>
                  <a:gd name="connsiteY9" fmla="*/ 1560119 h 1704244"/>
                  <a:gd name="connsiteX10" fmla="*/ 1720850 w 3887553"/>
                  <a:gd name="connsiteY10" fmla="*/ 1483919 h 1704244"/>
                  <a:gd name="connsiteX11" fmla="*/ 1860550 w 3887553"/>
                  <a:gd name="connsiteY11" fmla="*/ 359969 h 1704244"/>
                  <a:gd name="connsiteX12" fmla="*/ 1955800 w 3887553"/>
                  <a:gd name="connsiteY12" fmla="*/ 1502969 h 1704244"/>
                  <a:gd name="connsiteX13" fmla="*/ 2159000 w 3887553"/>
                  <a:gd name="connsiteY13" fmla="*/ 1547419 h 1704244"/>
                  <a:gd name="connsiteX14" fmla="*/ 2298700 w 3887553"/>
                  <a:gd name="connsiteY14" fmla="*/ 1566469 h 1704244"/>
                  <a:gd name="connsiteX15" fmla="*/ 2438400 w 3887553"/>
                  <a:gd name="connsiteY15" fmla="*/ 1433119 h 1704244"/>
                  <a:gd name="connsiteX16" fmla="*/ 2540000 w 3887553"/>
                  <a:gd name="connsiteY16" fmla="*/ 239319 h 1704244"/>
                  <a:gd name="connsiteX17" fmla="*/ 2667000 w 3887553"/>
                  <a:gd name="connsiteY17" fmla="*/ 848919 h 1704244"/>
                  <a:gd name="connsiteX18" fmla="*/ 2724150 w 3887553"/>
                  <a:gd name="connsiteY18" fmla="*/ 10719 h 1704244"/>
                  <a:gd name="connsiteX19" fmla="*/ 2901950 w 3887553"/>
                  <a:gd name="connsiteY19" fmla="*/ 1566469 h 1704244"/>
                  <a:gd name="connsiteX20" fmla="*/ 3111500 w 3887553"/>
                  <a:gd name="connsiteY20" fmla="*/ 1471219 h 1704244"/>
                  <a:gd name="connsiteX21" fmla="*/ 3263900 w 3887553"/>
                  <a:gd name="connsiteY21" fmla="*/ 188519 h 1704244"/>
                  <a:gd name="connsiteX22" fmla="*/ 3454400 w 3887553"/>
                  <a:gd name="connsiteY22" fmla="*/ 1420419 h 1704244"/>
                  <a:gd name="connsiteX23" fmla="*/ 3684324 w 3887553"/>
                  <a:gd name="connsiteY23" fmla="*/ 1600565 h 1704244"/>
                  <a:gd name="connsiteX24" fmla="*/ 3887523 w 3887553"/>
                  <a:gd name="connsiteY24" fmla="*/ 1587865 h 1704244"/>
                  <a:gd name="connsiteX0" fmla="*/ 0 w 4027223"/>
                  <a:gd name="connsiteY0" fmla="*/ 1610919 h 1704244"/>
                  <a:gd name="connsiteX1" fmla="*/ 292100 w 4027223"/>
                  <a:gd name="connsiteY1" fmla="*/ 1617269 h 1704244"/>
                  <a:gd name="connsiteX2" fmla="*/ 457200 w 4027223"/>
                  <a:gd name="connsiteY2" fmla="*/ 1610919 h 1704244"/>
                  <a:gd name="connsiteX3" fmla="*/ 673100 w 4027223"/>
                  <a:gd name="connsiteY3" fmla="*/ 1566469 h 1704244"/>
                  <a:gd name="connsiteX4" fmla="*/ 838200 w 4027223"/>
                  <a:gd name="connsiteY4" fmla="*/ 1312469 h 1704244"/>
                  <a:gd name="connsiteX5" fmla="*/ 1066800 w 4027223"/>
                  <a:gd name="connsiteY5" fmla="*/ 4369 h 1704244"/>
                  <a:gd name="connsiteX6" fmla="*/ 1257300 w 4027223"/>
                  <a:gd name="connsiteY6" fmla="*/ 1522019 h 1704244"/>
                  <a:gd name="connsiteX7" fmla="*/ 1397000 w 4027223"/>
                  <a:gd name="connsiteY7" fmla="*/ 518719 h 1704244"/>
                  <a:gd name="connsiteX8" fmla="*/ 1492250 w 4027223"/>
                  <a:gd name="connsiteY8" fmla="*/ 1325169 h 1704244"/>
                  <a:gd name="connsiteX9" fmla="*/ 1587500 w 4027223"/>
                  <a:gd name="connsiteY9" fmla="*/ 1560119 h 1704244"/>
                  <a:gd name="connsiteX10" fmla="*/ 1720850 w 4027223"/>
                  <a:gd name="connsiteY10" fmla="*/ 1483919 h 1704244"/>
                  <a:gd name="connsiteX11" fmla="*/ 1860550 w 4027223"/>
                  <a:gd name="connsiteY11" fmla="*/ 359969 h 1704244"/>
                  <a:gd name="connsiteX12" fmla="*/ 1955800 w 4027223"/>
                  <a:gd name="connsiteY12" fmla="*/ 1502969 h 1704244"/>
                  <a:gd name="connsiteX13" fmla="*/ 2159000 w 4027223"/>
                  <a:gd name="connsiteY13" fmla="*/ 1547419 h 1704244"/>
                  <a:gd name="connsiteX14" fmla="*/ 2298700 w 4027223"/>
                  <a:gd name="connsiteY14" fmla="*/ 1566469 h 1704244"/>
                  <a:gd name="connsiteX15" fmla="*/ 2438400 w 4027223"/>
                  <a:gd name="connsiteY15" fmla="*/ 1433119 h 1704244"/>
                  <a:gd name="connsiteX16" fmla="*/ 2540000 w 4027223"/>
                  <a:gd name="connsiteY16" fmla="*/ 239319 h 1704244"/>
                  <a:gd name="connsiteX17" fmla="*/ 2667000 w 4027223"/>
                  <a:gd name="connsiteY17" fmla="*/ 848919 h 1704244"/>
                  <a:gd name="connsiteX18" fmla="*/ 2724150 w 4027223"/>
                  <a:gd name="connsiteY18" fmla="*/ 10719 h 1704244"/>
                  <a:gd name="connsiteX19" fmla="*/ 2901950 w 4027223"/>
                  <a:gd name="connsiteY19" fmla="*/ 1566469 h 1704244"/>
                  <a:gd name="connsiteX20" fmla="*/ 3111500 w 4027223"/>
                  <a:gd name="connsiteY20" fmla="*/ 1471219 h 1704244"/>
                  <a:gd name="connsiteX21" fmla="*/ 3263900 w 4027223"/>
                  <a:gd name="connsiteY21" fmla="*/ 188519 h 1704244"/>
                  <a:gd name="connsiteX22" fmla="*/ 3454400 w 4027223"/>
                  <a:gd name="connsiteY22" fmla="*/ 1420419 h 1704244"/>
                  <a:gd name="connsiteX23" fmla="*/ 3684324 w 4027223"/>
                  <a:gd name="connsiteY23" fmla="*/ 1600565 h 1704244"/>
                  <a:gd name="connsiteX24" fmla="*/ 4027223 w 4027223"/>
                  <a:gd name="connsiteY24" fmla="*/ 1606915 h 1704244"/>
                  <a:gd name="connsiteX0" fmla="*/ 0 w 4027223"/>
                  <a:gd name="connsiteY0" fmla="*/ 1607377 h 1613962"/>
                  <a:gd name="connsiteX1" fmla="*/ 292100 w 4027223"/>
                  <a:gd name="connsiteY1" fmla="*/ 1613727 h 1613962"/>
                  <a:gd name="connsiteX2" fmla="*/ 457200 w 4027223"/>
                  <a:gd name="connsiteY2" fmla="*/ 1607377 h 1613962"/>
                  <a:gd name="connsiteX3" fmla="*/ 673100 w 4027223"/>
                  <a:gd name="connsiteY3" fmla="*/ 1562927 h 1613962"/>
                  <a:gd name="connsiteX4" fmla="*/ 838200 w 4027223"/>
                  <a:gd name="connsiteY4" fmla="*/ 1308927 h 1613962"/>
                  <a:gd name="connsiteX5" fmla="*/ 1066800 w 4027223"/>
                  <a:gd name="connsiteY5" fmla="*/ 827 h 1613962"/>
                  <a:gd name="connsiteX6" fmla="*/ 1257300 w 4027223"/>
                  <a:gd name="connsiteY6" fmla="*/ 1518477 h 1613962"/>
                  <a:gd name="connsiteX7" fmla="*/ 1397000 w 4027223"/>
                  <a:gd name="connsiteY7" fmla="*/ 515177 h 1613962"/>
                  <a:gd name="connsiteX8" fmla="*/ 1492250 w 4027223"/>
                  <a:gd name="connsiteY8" fmla="*/ 1321627 h 1613962"/>
                  <a:gd name="connsiteX9" fmla="*/ 1587500 w 4027223"/>
                  <a:gd name="connsiteY9" fmla="*/ 1556577 h 1613962"/>
                  <a:gd name="connsiteX10" fmla="*/ 1720850 w 4027223"/>
                  <a:gd name="connsiteY10" fmla="*/ 1480377 h 1613962"/>
                  <a:gd name="connsiteX11" fmla="*/ 1860550 w 4027223"/>
                  <a:gd name="connsiteY11" fmla="*/ 356427 h 1613962"/>
                  <a:gd name="connsiteX12" fmla="*/ 1955800 w 4027223"/>
                  <a:gd name="connsiteY12" fmla="*/ 1499427 h 1613962"/>
                  <a:gd name="connsiteX13" fmla="*/ 2159000 w 4027223"/>
                  <a:gd name="connsiteY13" fmla="*/ 1543877 h 1613962"/>
                  <a:gd name="connsiteX14" fmla="*/ 2298700 w 4027223"/>
                  <a:gd name="connsiteY14" fmla="*/ 1562927 h 1613962"/>
                  <a:gd name="connsiteX15" fmla="*/ 2438400 w 4027223"/>
                  <a:gd name="connsiteY15" fmla="*/ 1429577 h 1613962"/>
                  <a:gd name="connsiteX16" fmla="*/ 2540000 w 4027223"/>
                  <a:gd name="connsiteY16" fmla="*/ 235777 h 1613962"/>
                  <a:gd name="connsiteX17" fmla="*/ 2667000 w 4027223"/>
                  <a:gd name="connsiteY17" fmla="*/ 845377 h 1613962"/>
                  <a:gd name="connsiteX18" fmla="*/ 2724150 w 4027223"/>
                  <a:gd name="connsiteY18" fmla="*/ 7177 h 1613962"/>
                  <a:gd name="connsiteX19" fmla="*/ 2863850 w 4027223"/>
                  <a:gd name="connsiteY19" fmla="*/ 1347027 h 1613962"/>
                  <a:gd name="connsiteX20" fmla="*/ 3111500 w 4027223"/>
                  <a:gd name="connsiteY20" fmla="*/ 1467677 h 1613962"/>
                  <a:gd name="connsiteX21" fmla="*/ 3263900 w 4027223"/>
                  <a:gd name="connsiteY21" fmla="*/ 184977 h 1613962"/>
                  <a:gd name="connsiteX22" fmla="*/ 3454400 w 4027223"/>
                  <a:gd name="connsiteY22" fmla="*/ 1416877 h 1613962"/>
                  <a:gd name="connsiteX23" fmla="*/ 3684324 w 4027223"/>
                  <a:gd name="connsiteY23" fmla="*/ 1597023 h 1613962"/>
                  <a:gd name="connsiteX24" fmla="*/ 4027223 w 4027223"/>
                  <a:gd name="connsiteY24" fmla="*/ 1603373 h 1613962"/>
                  <a:gd name="connsiteX0" fmla="*/ 0 w 4027223"/>
                  <a:gd name="connsiteY0" fmla="*/ 1607377 h 1613962"/>
                  <a:gd name="connsiteX1" fmla="*/ 292100 w 4027223"/>
                  <a:gd name="connsiteY1" fmla="*/ 1613727 h 1613962"/>
                  <a:gd name="connsiteX2" fmla="*/ 457200 w 4027223"/>
                  <a:gd name="connsiteY2" fmla="*/ 1607377 h 1613962"/>
                  <a:gd name="connsiteX3" fmla="*/ 673100 w 4027223"/>
                  <a:gd name="connsiteY3" fmla="*/ 1562927 h 1613962"/>
                  <a:gd name="connsiteX4" fmla="*/ 838200 w 4027223"/>
                  <a:gd name="connsiteY4" fmla="*/ 1308927 h 1613962"/>
                  <a:gd name="connsiteX5" fmla="*/ 1066800 w 4027223"/>
                  <a:gd name="connsiteY5" fmla="*/ 827 h 1613962"/>
                  <a:gd name="connsiteX6" fmla="*/ 1257300 w 4027223"/>
                  <a:gd name="connsiteY6" fmla="*/ 1518477 h 1613962"/>
                  <a:gd name="connsiteX7" fmla="*/ 1397000 w 4027223"/>
                  <a:gd name="connsiteY7" fmla="*/ 515177 h 1613962"/>
                  <a:gd name="connsiteX8" fmla="*/ 1492250 w 4027223"/>
                  <a:gd name="connsiteY8" fmla="*/ 1321627 h 1613962"/>
                  <a:gd name="connsiteX9" fmla="*/ 1549400 w 4027223"/>
                  <a:gd name="connsiteY9" fmla="*/ 1505777 h 1613962"/>
                  <a:gd name="connsiteX10" fmla="*/ 1720850 w 4027223"/>
                  <a:gd name="connsiteY10" fmla="*/ 1480377 h 1613962"/>
                  <a:gd name="connsiteX11" fmla="*/ 1860550 w 4027223"/>
                  <a:gd name="connsiteY11" fmla="*/ 356427 h 1613962"/>
                  <a:gd name="connsiteX12" fmla="*/ 1955800 w 4027223"/>
                  <a:gd name="connsiteY12" fmla="*/ 1499427 h 1613962"/>
                  <a:gd name="connsiteX13" fmla="*/ 2159000 w 4027223"/>
                  <a:gd name="connsiteY13" fmla="*/ 1543877 h 1613962"/>
                  <a:gd name="connsiteX14" fmla="*/ 2298700 w 4027223"/>
                  <a:gd name="connsiteY14" fmla="*/ 1562927 h 1613962"/>
                  <a:gd name="connsiteX15" fmla="*/ 2438400 w 4027223"/>
                  <a:gd name="connsiteY15" fmla="*/ 1429577 h 1613962"/>
                  <a:gd name="connsiteX16" fmla="*/ 2540000 w 4027223"/>
                  <a:gd name="connsiteY16" fmla="*/ 235777 h 1613962"/>
                  <a:gd name="connsiteX17" fmla="*/ 2667000 w 4027223"/>
                  <a:gd name="connsiteY17" fmla="*/ 845377 h 1613962"/>
                  <a:gd name="connsiteX18" fmla="*/ 2724150 w 4027223"/>
                  <a:gd name="connsiteY18" fmla="*/ 7177 h 1613962"/>
                  <a:gd name="connsiteX19" fmla="*/ 2863850 w 4027223"/>
                  <a:gd name="connsiteY19" fmla="*/ 1347027 h 1613962"/>
                  <a:gd name="connsiteX20" fmla="*/ 3111500 w 4027223"/>
                  <a:gd name="connsiteY20" fmla="*/ 1467677 h 1613962"/>
                  <a:gd name="connsiteX21" fmla="*/ 3263900 w 4027223"/>
                  <a:gd name="connsiteY21" fmla="*/ 184977 h 1613962"/>
                  <a:gd name="connsiteX22" fmla="*/ 3454400 w 4027223"/>
                  <a:gd name="connsiteY22" fmla="*/ 1416877 h 1613962"/>
                  <a:gd name="connsiteX23" fmla="*/ 3684324 w 4027223"/>
                  <a:gd name="connsiteY23" fmla="*/ 1597023 h 1613962"/>
                  <a:gd name="connsiteX24" fmla="*/ 4027223 w 4027223"/>
                  <a:gd name="connsiteY24" fmla="*/ 1603373 h 1613962"/>
                  <a:gd name="connsiteX0" fmla="*/ 0 w 4027223"/>
                  <a:gd name="connsiteY0" fmla="*/ 1607377 h 1613962"/>
                  <a:gd name="connsiteX1" fmla="*/ 292100 w 4027223"/>
                  <a:gd name="connsiteY1" fmla="*/ 1613727 h 1613962"/>
                  <a:gd name="connsiteX2" fmla="*/ 457200 w 4027223"/>
                  <a:gd name="connsiteY2" fmla="*/ 1607377 h 1613962"/>
                  <a:gd name="connsiteX3" fmla="*/ 673100 w 4027223"/>
                  <a:gd name="connsiteY3" fmla="*/ 1562927 h 1613962"/>
                  <a:gd name="connsiteX4" fmla="*/ 838200 w 4027223"/>
                  <a:gd name="connsiteY4" fmla="*/ 1308927 h 1613962"/>
                  <a:gd name="connsiteX5" fmla="*/ 1066800 w 4027223"/>
                  <a:gd name="connsiteY5" fmla="*/ 827 h 1613962"/>
                  <a:gd name="connsiteX6" fmla="*/ 1257300 w 4027223"/>
                  <a:gd name="connsiteY6" fmla="*/ 1518477 h 1613962"/>
                  <a:gd name="connsiteX7" fmla="*/ 1397000 w 4027223"/>
                  <a:gd name="connsiteY7" fmla="*/ 515177 h 1613962"/>
                  <a:gd name="connsiteX8" fmla="*/ 1492250 w 4027223"/>
                  <a:gd name="connsiteY8" fmla="*/ 1321627 h 1613962"/>
                  <a:gd name="connsiteX9" fmla="*/ 1549400 w 4027223"/>
                  <a:gd name="connsiteY9" fmla="*/ 1505777 h 1613962"/>
                  <a:gd name="connsiteX10" fmla="*/ 1720850 w 4027223"/>
                  <a:gd name="connsiteY10" fmla="*/ 1480377 h 1613962"/>
                  <a:gd name="connsiteX11" fmla="*/ 1860550 w 4027223"/>
                  <a:gd name="connsiteY11" fmla="*/ 356427 h 1613962"/>
                  <a:gd name="connsiteX12" fmla="*/ 1930400 w 4027223"/>
                  <a:gd name="connsiteY12" fmla="*/ 1385127 h 1613962"/>
                  <a:gd name="connsiteX13" fmla="*/ 2159000 w 4027223"/>
                  <a:gd name="connsiteY13" fmla="*/ 1543877 h 1613962"/>
                  <a:gd name="connsiteX14" fmla="*/ 2298700 w 4027223"/>
                  <a:gd name="connsiteY14" fmla="*/ 1562927 h 1613962"/>
                  <a:gd name="connsiteX15" fmla="*/ 2438400 w 4027223"/>
                  <a:gd name="connsiteY15" fmla="*/ 1429577 h 1613962"/>
                  <a:gd name="connsiteX16" fmla="*/ 2540000 w 4027223"/>
                  <a:gd name="connsiteY16" fmla="*/ 235777 h 1613962"/>
                  <a:gd name="connsiteX17" fmla="*/ 2667000 w 4027223"/>
                  <a:gd name="connsiteY17" fmla="*/ 845377 h 1613962"/>
                  <a:gd name="connsiteX18" fmla="*/ 2724150 w 4027223"/>
                  <a:gd name="connsiteY18" fmla="*/ 7177 h 1613962"/>
                  <a:gd name="connsiteX19" fmla="*/ 2863850 w 4027223"/>
                  <a:gd name="connsiteY19" fmla="*/ 1347027 h 1613962"/>
                  <a:gd name="connsiteX20" fmla="*/ 3111500 w 4027223"/>
                  <a:gd name="connsiteY20" fmla="*/ 1467677 h 1613962"/>
                  <a:gd name="connsiteX21" fmla="*/ 3263900 w 4027223"/>
                  <a:gd name="connsiteY21" fmla="*/ 184977 h 1613962"/>
                  <a:gd name="connsiteX22" fmla="*/ 3454400 w 4027223"/>
                  <a:gd name="connsiteY22" fmla="*/ 1416877 h 1613962"/>
                  <a:gd name="connsiteX23" fmla="*/ 3684324 w 4027223"/>
                  <a:gd name="connsiteY23" fmla="*/ 1597023 h 1613962"/>
                  <a:gd name="connsiteX24" fmla="*/ 4027223 w 4027223"/>
                  <a:gd name="connsiteY24" fmla="*/ 1603373 h 1613962"/>
                  <a:gd name="connsiteX0" fmla="*/ 0 w 4027223"/>
                  <a:gd name="connsiteY0" fmla="*/ 1607377 h 1613962"/>
                  <a:gd name="connsiteX1" fmla="*/ 292100 w 4027223"/>
                  <a:gd name="connsiteY1" fmla="*/ 1613727 h 1613962"/>
                  <a:gd name="connsiteX2" fmla="*/ 457200 w 4027223"/>
                  <a:gd name="connsiteY2" fmla="*/ 1607377 h 1613962"/>
                  <a:gd name="connsiteX3" fmla="*/ 673100 w 4027223"/>
                  <a:gd name="connsiteY3" fmla="*/ 1562927 h 1613962"/>
                  <a:gd name="connsiteX4" fmla="*/ 838200 w 4027223"/>
                  <a:gd name="connsiteY4" fmla="*/ 1308927 h 1613962"/>
                  <a:gd name="connsiteX5" fmla="*/ 1066800 w 4027223"/>
                  <a:gd name="connsiteY5" fmla="*/ 827 h 1613962"/>
                  <a:gd name="connsiteX6" fmla="*/ 1257300 w 4027223"/>
                  <a:gd name="connsiteY6" fmla="*/ 1518477 h 1613962"/>
                  <a:gd name="connsiteX7" fmla="*/ 1397000 w 4027223"/>
                  <a:gd name="connsiteY7" fmla="*/ 515177 h 1613962"/>
                  <a:gd name="connsiteX8" fmla="*/ 1492250 w 4027223"/>
                  <a:gd name="connsiteY8" fmla="*/ 1321627 h 1613962"/>
                  <a:gd name="connsiteX9" fmla="*/ 1549400 w 4027223"/>
                  <a:gd name="connsiteY9" fmla="*/ 1505777 h 1613962"/>
                  <a:gd name="connsiteX10" fmla="*/ 1720850 w 4027223"/>
                  <a:gd name="connsiteY10" fmla="*/ 1480377 h 1613962"/>
                  <a:gd name="connsiteX11" fmla="*/ 1860550 w 4027223"/>
                  <a:gd name="connsiteY11" fmla="*/ 356427 h 1613962"/>
                  <a:gd name="connsiteX12" fmla="*/ 1930400 w 4027223"/>
                  <a:gd name="connsiteY12" fmla="*/ 1385127 h 1613962"/>
                  <a:gd name="connsiteX13" fmla="*/ 2159000 w 4027223"/>
                  <a:gd name="connsiteY13" fmla="*/ 1543877 h 1613962"/>
                  <a:gd name="connsiteX14" fmla="*/ 2438400 w 4027223"/>
                  <a:gd name="connsiteY14" fmla="*/ 1429577 h 1613962"/>
                  <a:gd name="connsiteX15" fmla="*/ 2540000 w 4027223"/>
                  <a:gd name="connsiteY15" fmla="*/ 235777 h 1613962"/>
                  <a:gd name="connsiteX16" fmla="*/ 2667000 w 4027223"/>
                  <a:gd name="connsiteY16" fmla="*/ 845377 h 1613962"/>
                  <a:gd name="connsiteX17" fmla="*/ 2724150 w 4027223"/>
                  <a:gd name="connsiteY17" fmla="*/ 7177 h 1613962"/>
                  <a:gd name="connsiteX18" fmla="*/ 2863850 w 4027223"/>
                  <a:gd name="connsiteY18" fmla="*/ 1347027 h 1613962"/>
                  <a:gd name="connsiteX19" fmla="*/ 3111500 w 4027223"/>
                  <a:gd name="connsiteY19" fmla="*/ 1467677 h 1613962"/>
                  <a:gd name="connsiteX20" fmla="*/ 3263900 w 4027223"/>
                  <a:gd name="connsiteY20" fmla="*/ 184977 h 1613962"/>
                  <a:gd name="connsiteX21" fmla="*/ 3454400 w 4027223"/>
                  <a:gd name="connsiteY21" fmla="*/ 1416877 h 1613962"/>
                  <a:gd name="connsiteX22" fmla="*/ 3684324 w 4027223"/>
                  <a:gd name="connsiteY22" fmla="*/ 1597023 h 1613962"/>
                  <a:gd name="connsiteX23" fmla="*/ 4027223 w 4027223"/>
                  <a:gd name="connsiteY23" fmla="*/ 1603373 h 1613962"/>
                  <a:gd name="connsiteX0" fmla="*/ 0 w 4027223"/>
                  <a:gd name="connsiteY0" fmla="*/ 1607377 h 1613962"/>
                  <a:gd name="connsiteX1" fmla="*/ 292100 w 4027223"/>
                  <a:gd name="connsiteY1" fmla="*/ 1613727 h 1613962"/>
                  <a:gd name="connsiteX2" fmla="*/ 457200 w 4027223"/>
                  <a:gd name="connsiteY2" fmla="*/ 1607377 h 1613962"/>
                  <a:gd name="connsiteX3" fmla="*/ 673100 w 4027223"/>
                  <a:gd name="connsiteY3" fmla="*/ 1562927 h 1613962"/>
                  <a:gd name="connsiteX4" fmla="*/ 838200 w 4027223"/>
                  <a:gd name="connsiteY4" fmla="*/ 1308927 h 1613962"/>
                  <a:gd name="connsiteX5" fmla="*/ 1066800 w 4027223"/>
                  <a:gd name="connsiteY5" fmla="*/ 827 h 1613962"/>
                  <a:gd name="connsiteX6" fmla="*/ 1257300 w 4027223"/>
                  <a:gd name="connsiteY6" fmla="*/ 1518477 h 1613962"/>
                  <a:gd name="connsiteX7" fmla="*/ 1397000 w 4027223"/>
                  <a:gd name="connsiteY7" fmla="*/ 515177 h 1613962"/>
                  <a:gd name="connsiteX8" fmla="*/ 1492250 w 4027223"/>
                  <a:gd name="connsiteY8" fmla="*/ 1321627 h 1613962"/>
                  <a:gd name="connsiteX9" fmla="*/ 1549400 w 4027223"/>
                  <a:gd name="connsiteY9" fmla="*/ 1505777 h 1613962"/>
                  <a:gd name="connsiteX10" fmla="*/ 1720850 w 4027223"/>
                  <a:gd name="connsiteY10" fmla="*/ 1480377 h 1613962"/>
                  <a:gd name="connsiteX11" fmla="*/ 1860550 w 4027223"/>
                  <a:gd name="connsiteY11" fmla="*/ 356427 h 1613962"/>
                  <a:gd name="connsiteX12" fmla="*/ 1930400 w 4027223"/>
                  <a:gd name="connsiteY12" fmla="*/ 1385127 h 1613962"/>
                  <a:gd name="connsiteX13" fmla="*/ 2222500 w 4027223"/>
                  <a:gd name="connsiteY13" fmla="*/ 1543877 h 1613962"/>
                  <a:gd name="connsiteX14" fmla="*/ 2438400 w 4027223"/>
                  <a:gd name="connsiteY14" fmla="*/ 1429577 h 1613962"/>
                  <a:gd name="connsiteX15" fmla="*/ 2540000 w 4027223"/>
                  <a:gd name="connsiteY15" fmla="*/ 235777 h 1613962"/>
                  <a:gd name="connsiteX16" fmla="*/ 2667000 w 4027223"/>
                  <a:gd name="connsiteY16" fmla="*/ 845377 h 1613962"/>
                  <a:gd name="connsiteX17" fmla="*/ 2724150 w 4027223"/>
                  <a:gd name="connsiteY17" fmla="*/ 7177 h 1613962"/>
                  <a:gd name="connsiteX18" fmla="*/ 2863850 w 4027223"/>
                  <a:gd name="connsiteY18" fmla="*/ 1347027 h 1613962"/>
                  <a:gd name="connsiteX19" fmla="*/ 3111500 w 4027223"/>
                  <a:gd name="connsiteY19" fmla="*/ 1467677 h 1613962"/>
                  <a:gd name="connsiteX20" fmla="*/ 3263900 w 4027223"/>
                  <a:gd name="connsiteY20" fmla="*/ 184977 h 1613962"/>
                  <a:gd name="connsiteX21" fmla="*/ 3454400 w 4027223"/>
                  <a:gd name="connsiteY21" fmla="*/ 1416877 h 1613962"/>
                  <a:gd name="connsiteX22" fmla="*/ 3684324 w 4027223"/>
                  <a:gd name="connsiteY22" fmla="*/ 1597023 h 1613962"/>
                  <a:gd name="connsiteX23" fmla="*/ 4027223 w 4027223"/>
                  <a:gd name="connsiteY23" fmla="*/ 1603373 h 1613962"/>
                  <a:gd name="connsiteX0" fmla="*/ 0 w 4027223"/>
                  <a:gd name="connsiteY0" fmla="*/ 1607377 h 1613962"/>
                  <a:gd name="connsiteX1" fmla="*/ 292100 w 4027223"/>
                  <a:gd name="connsiteY1" fmla="*/ 1613727 h 1613962"/>
                  <a:gd name="connsiteX2" fmla="*/ 457200 w 4027223"/>
                  <a:gd name="connsiteY2" fmla="*/ 1607377 h 1613962"/>
                  <a:gd name="connsiteX3" fmla="*/ 673100 w 4027223"/>
                  <a:gd name="connsiteY3" fmla="*/ 1562927 h 1613962"/>
                  <a:gd name="connsiteX4" fmla="*/ 838200 w 4027223"/>
                  <a:gd name="connsiteY4" fmla="*/ 1308927 h 1613962"/>
                  <a:gd name="connsiteX5" fmla="*/ 1066800 w 4027223"/>
                  <a:gd name="connsiteY5" fmla="*/ 827 h 1613962"/>
                  <a:gd name="connsiteX6" fmla="*/ 1257300 w 4027223"/>
                  <a:gd name="connsiteY6" fmla="*/ 1518477 h 1613962"/>
                  <a:gd name="connsiteX7" fmla="*/ 1397000 w 4027223"/>
                  <a:gd name="connsiteY7" fmla="*/ 515177 h 1613962"/>
                  <a:gd name="connsiteX8" fmla="*/ 1492250 w 4027223"/>
                  <a:gd name="connsiteY8" fmla="*/ 1321627 h 1613962"/>
                  <a:gd name="connsiteX9" fmla="*/ 1549400 w 4027223"/>
                  <a:gd name="connsiteY9" fmla="*/ 1505777 h 1613962"/>
                  <a:gd name="connsiteX10" fmla="*/ 1720850 w 4027223"/>
                  <a:gd name="connsiteY10" fmla="*/ 1480377 h 1613962"/>
                  <a:gd name="connsiteX11" fmla="*/ 1860550 w 4027223"/>
                  <a:gd name="connsiteY11" fmla="*/ 356427 h 1613962"/>
                  <a:gd name="connsiteX12" fmla="*/ 1930400 w 4027223"/>
                  <a:gd name="connsiteY12" fmla="*/ 1385127 h 1613962"/>
                  <a:gd name="connsiteX13" fmla="*/ 2222500 w 4027223"/>
                  <a:gd name="connsiteY13" fmla="*/ 1543877 h 1613962"/>
                  <a:gd name="connsiteX14" fmla="*/ 2438400 w 4027223"/>
                  <a:gd name="connsiteY14" fmla="*/ 1429577 h 1613962"/>
                  <a:gd name="connsiteX15" fmla="*/ 2540000 w 4027223"/>
                  <a:gd name="connsiteY15" fmla="*/ 235777 h 1613962"/>
                  <a:gd name="connsiteX16" fmla="*/ 2667000 w 4027223"/>
                  <a:gd name="connsiteY16" fmla="*/ 845377 h 1613962"/>
                  <a:gd name="connsiteX17" fmla="*/ 2724150 w 4027223"/>
                  <a:gd name="connsiteY17" fmla="*/ 7177 h 1613962"/>
                  <a:gd name="connsiteX18" fmla="*/ 2863850 w 4027223"/>
                  <a:gd name="connsiteY18" fmla="*/ 1347027 h 1613962"/>
                  <a:gd name="connsiteX19" fmla="*/ 3111500 w 4027223"/>
                  <a:gd name="connsiteY19" fmla="*/ 1467677 h 1613962"/>
                  <a:gd name="connsiteX20" fmla="*/ 3263900 w 4027223"/>
                  <a:gd name="connsiteY20" fmla="*/ 184977 h 1613962"/>
                  <a:gd name="connsiteX21" fmla="*/ 3454400 w 4027223"/>
                  <a:gd name="connsiteY21" fmla="*/ 1416877 h 1613962"/>
                  <a:gd name="connsiteX22" fmla="*/ 3684324 w 4027223"/>
                  <a:gd name="connsiteY22" fmla="*/ 1597023 h 1613962"/>
                  <a:gd name="connsiteX23" fmla="*/ 4027223 w 4027223"/>
                  <a:gd name="connsiteY23" fmla="*/ 1603373 h 1613962"/>
                  <a:gd name="connsiteX0" fmla="*/ 0 w 4027223"/>
                  <a:gd name="connsiteY0" fmla="*/ 1607377 h 1613962"/>
                  <a:gd name="connsiteX1" fmla="*/ 292100 w 4027223"/>
                  <a:gd name="connsiteY1" fmla="*/ 1613727 h 1613962"/>
                  <a:gd name="connsiteX2" fmla="*/ 457200 w 4027223"/>
                  <a:gd name="connsiteY2" fmla="*/ 1607377 h 1613962"/>
                  <a:gd name="connsiteX3" fmla="*/ 673100 w 4027223"/>
                  <a:gd name="connsiteY3" fmla="*/ 1562927 h 1613962"/>
                  <a:gd name="connsiteX4" fmla="*/ 838200 w 4027223"/>
                  <a:gd name="connsiteY4" fmla="*/ 1308927 h 1613962"/>
                  <a:gd name="connsiteX5" fmla="*/ 1066800 w 4027223"/>
                  <a:gd name="connsiteY5" fmla="*/ 827 h 1613962"/>
                  <a:gd name="connsiteX6" fmla="*/ 1257300 w 4027223"/>
                  <a:gd name="connsiteY6" fmla="*/ 1518477 h 1613962"/>
                  <a:gd name="connsiteX7" fmla="*/ 1397000 w 4027223"/>
                  <a:gd name="connsiteY7" fmla="*/ 515177 h 1613962"/>
                  <a:gd name="connsiteX8" fmla="*/ 1492250 w 4027223"/>
                  <a:gd name="connsiteY8" fmla="*/ 1321627 h 1613962"/>
                  <a:gd name="connsiteX9" fmla="*/ 1549400 w 4027223"/>
                  <a:gd name="connsiteY9" fmla="*/ 1505777 h 1613962"/>
                  <a:gd name="connsiteX10" fmla="*/ 1720850 w 4027223"/>
                  <a:gd name="connsiteY10" fmla="*/ 1480377 h 1613962"/>
                  <a:gd name="connsiteX11" fmla="*/ 1860550 w 4027223"/>
                  <a:gd name="connsiteY11" fmla="*/ 356427 h 1613962"/>
                  <a:gd name="connsiteX12" fmla="*/ 1930400 w 4027223"/>
                  <a:gd name="connsiteY12" fmla="*/ 1385127 h 1613962"/>
                  <a:gd name="connsiteX13" fmla="*/ 2222500 w 4027223"/>
                  <a:gd name="connsiteY13" fmla="*/ 1543877 h 1613962"/>
                  <a:gd name="connsiteX14" fmla="*/ 2413000 w 4027223"/>
                  <a:gd name="connsiteY14" fmla="*/ 1347027 h 1613962"/>
                  <a:gd name="connsiteX15" fmla="*/ 2540000 w 4027223"/>
                  <a:gd name="connsiteY15" fmla="*/ 235777 h 1613962"/>
                  <a:gd name="connsiteX16" fmla="*/ 2667000 w 4027223"/>
                  <a:gd name="connsiteY16" fmla="*/ 845377 h 1613962"/>
                  <a:gd name="connsiteX17" fmla="*/ 2724150 w 4027223"/>
                  <a:gd name="connsiteY17" fmla="*/ 7177 h 1613962"/>
                  <a:gd name="connsiteX18" fmla="*/ 2863850 w 4027223"/>
                  <a:gd name="connsiteY18" fmla="*/ 1347027 h 1613962"/>
                  <a:gd name="connsiteX19" fmla="*/ 3111500 w 4027223"/>
                  <a:gd name="connsiteY19" fmla="*/ 1467677 h 1613962"/>
                  <a:gd name="connsiteX20" fmla="*/ 3263900 w 4027223"/>
                  <a:gd name="connsiteY20" fmla="*/ 184977 h 1613962"/>
                  <a:gd name="connsiteX21" fmla="*/ 3454400 w 4027223"/>
                  <a:gd name="connsiteY21" fmla="*/ 1416877 h 1613962"/>
                  <a:gd name="connsiteX22" fmla="*/ 3684324 w 4027223"/>
                  <a:gd name="connsiteY22" fmla="*/ 1597023 h 1613962"/>
                  <a:gd name="connsiteX23" fmla="*/ 4027223 w 4027223"/>
                  <a:gd name="connsiteY23" fmla="*/ 1603373 h 1613962"/>
                  <a:gd name="connsiteX0" fmla="*/ 0 w 4027223"/>
                  <a:gd name="connsiteY0" fmla="*/ 1607377 h 1613962"/>
                  <a:gd name="connsiteX1" fmla="*/ 292100 w 4027223"/>
                  <a:gd name="connsiteY1" fmla="*/ 1613727 h 1613962"/>
                  <a:gd name="connsiteX2" fmla="*/ 457200 w 4027223"/>
                  <a:gd name="connsiteY2" fmla="*/ 1607377 h 1613962"/>
                  <a:gd name="connsiteX3" fmla="*/ 673100 w 4027223"/>
                  <a:gd name="connsiteY3" fmla="*/ 1562927 h 1613962"/>
                  <a:gd name="connsiteX4" fmla="*/ 838200 w 4027223"/>
                  <a:gd name="connsiteY4" fmla="*/ 1308927 h 1613962"/>
                  <a:gd name="connsiteX5" fmla="*/ 1066800 w 4027223"/>
                  <a:gd name="connsiteY5" fmla="*/ 827 h 1613962"/>
                  <a:gd name="connsiteX6" fmla="*/ 1257300 w 4027223"/>
                  <a:gd name="connsiteY6" fmla="*/ 1518477 h 1613962"/>
                  <a:gd name="connsiteX7" fmla="*/ 1397000 w 4027223"/>
                  <a:gd name="connsiteY7" fmla="*/ 515177 h 1613962"/>
                  <a:gd name="connsiteX8" fmla="*/ 1492250 w 4027223"/>
                  <a:gd name="connsiteY8" fmla="*/ 1321627 h 1613962"/>
                  <a:gd name="connsiteX9" fmla="*/ 1549400 w 4027223"/>
                  <a:gd name="connsiteY9" fmla="*/ 1505777 h 1613962"/>
                  <a:gd name="connsiteX10" fmla="*/ 1720850 w 4027223"/>
                  <a:gd name="connsiteY10" fmla="*/ 1480377 h 1613962"/>
                  <a:gd name="connsiteX11" fmla="*/ 1860550 w 4027223"/>
                  <a:gd name="connsiteY11" fmla="*/ 356427 h 1613962"/>
                  <a:gd name="connsiteX12" fmla="*/ 1930400 w 4027223"/>
                  <a:gd name="connsiteY12" fmla="*/ 1385127 h 1613962"/>
                  <a:gd name="connsiteX13" fmla="*/ 2222500 w 4027223"/>
                  <a:gd name="connsiteY13" fmla="*/ 1543877 h 1613962"/>
                  <a:gd name="connsiteX14" fmla="*/ 2432050 w 4027223"/>
                  <a:gd name="connsiteY14" fmla="*/ 1366077 h 1613962"/>
                  <a:gd name="connsiteX15" fmla="*/ 2540000 w 4027223"/>
                  <a:gd name="connsiteY15" fmla="*/ 235777 h 1613962"/>
                  <a:gd name="connsiteX16" fmla="*/ 2667000 w 4027223"/>
                  <a:gd name="connsiteY16" fmla="*/ 845377 h 1613962"/>
                  <a:gd name="connsiteX17" fmla="*/ 2724150 w 4027223"/>
                  <a:gd name="connsiteY17" fmla="*/ 7177 h 1613962"/>
                  <a:gd name="connsiteX18" fmla="*/ 2863850 w 4027223"/>
                  <a:gd name="connsiteY18" fmla="*/ 1347027 h 1613962"/>
                  <a:gd name="connsiteX19" fmla="*/ 3111500 w 4027223"/>
                  <a:gd name="connsiteY19" fmla="*/ 1467677 h 1613962"/>
                  <a:gd name="connsiteX20" fmla="*/ 3263900 w 4027223"/>
                  <a:gd name="connsiteY20" fmla="*/ 184977 h 1613962"/>
                  <a:gd name="connsiteX21" fmla="*/ 3454400 w 4027223"/>
                  <a:gd name="connsiteY21" fmla="*/ 1416877 h 1613962"/>
                  <a:gd name="connsiteX22" fmla="*/ 3684324 w 4027223"/>
                  <a:gd name="connsiteY22" fmla="*/ 1597023 h 1613962"/>
                  <a:gd name="connsiteX23" fmla="*/ 4027223 w 4027223"/>
                  <a:gd name="connsiteY23" fmla="*/ 1603373 h 1613962"/>
                  <a:gd name="connsiteX0" fmla="*/ 0 w 4027223"/>
                  <a:gd name="connsiteY0" fmla="*/ 1607377 h 1613962"/>
                  <a:gd name="connsiteX1" fmla="*/ 292100 w 4027223"/>
                  <a:gd name="connsiteY1" fmla="*/ 1613727 h 1613962"/>
                  <a:gd name="connsiteX2" fmla="*/ 457200 w 4027223"/>
                  <a:gd name="connsiteY2" fmla="*/ 1607377 h 1613962"/>
                  <a:gd name="connsiteX3" fmla="*/ 673100 w 4027223"/>
                  <a:gd name="connsiteY3" fmla="*/ 1562927 h 1613962"/>
                  <a:gd name="connsiteX4" fmla="*/ 838200 w 4027223"/>
                  <a:gd name="connsiteY4" fmla="*/ 1308927 h 1613962"/>
                  <a:gd name="connsiteX5" fmla="*/ 1066800 w 4027223"/>
                  <a:gd name="connsiteY5" fmla="*/ 827 h 1613962"/>
                  <a:gd name="connsiteX6" fmla="*/ 1257300 w 4027223"/>
                  <a:gd name="connsiteY6" fmla="*/ 1518477 h 1613962"/>
                  <a:gd name="connsiteX7" fmla="*/ 1397000 w 4027223"/>
                  <a:gd name="connsiteY7" fmla="*/ 515177 h 1613962"/>
                  <a:gd name="connsiteX8" fmla="*/ 1492250 w 4027223"/>
                  <a:gd name="connsiteY8" fmla="*/ 1321627 h 1613962"/>
                  <a:gd name="connsiteX9" fmla="*/ 1549400 w 4027223"/>
                  <a:gd name="connsiteY9" fmla="*/ 1505777 h 1613962"/>
                  <a:gd name="connsiteX10" fmla="*/ 1720850 w 4027223"/>
                  <a:gd name="connsiteY10" fmla="*/ 1480377 h 1613962"/>
                  <a:gd name="connsiteX11" fmla="*/ 1860550 w 4027223"/>
                  <a:gd name="connsiteY11" fmla="*/ 356427 h 1613962"/>
                  <a:gd name="connsiteX12" fmla="*/ 1930400 w 4027223"/>
                  <a:gd name="connsiteY12" fmla="*/ 1385127 h 1613962"/>
                  <a:gd name="connsiteX13" fmla="*/ 2222500 w 4027223"/>
                  <a:gd name="connsiteY13" fmla="*/ 1543877 h 1613962"/>
                  <a:gd name="connsiteX14" fmla="*/ 2444750 w 4027223"/>
                  <a:gd name="connsiteY14" fmla="*/ 1334327 h 1613962"/>
                  <a:gd name="connsiteX15" fmla="*/ 2540000 w 4027223"/>
                  <a:gd name="connsiteY15" fmla="*/ 235777 h 1613962"/>
                  <a:gd name="connsiteX16" fmla="*/ 2667000 w 4027223"/>
                  <a:gd name="connsiteY16" fmla="*/ 845377 h 1613962"/>
                  <a:gd name="connsiteX17" fmla="*/ 2724150 w 4027223"/>
                  <a:gd name="connsiteY17" fmla="*/ 7177 h 1613962"/>
                  <a:gd name="connsiteX18" fmla="*/ 2863850 w 4027223"/>
                  <a:gd name="connsiteY18" fmla="*/ 1347027 h 1613962"/>
                  <a:gd name="connsiteX19" fmla="*/ 3111500 w 4027223"/>
                  <a:gd name="connsiteY19" fmla="*/ 1467677 h 1613962"/>
                  <a:gd name="connsiteX20" fmla="*/ 3263900 w 4027223"/>
                  <a:gd name="connsiteY20" fmla="*/ 184977 h 1613962"/>
                  <a:gd name="connsiteX21" fmla="*/ 3454400 w 4027223"/>
                  <a:gd name="connsiteY21" fmla="*/ 1416877 h 1613962"/>
                  <a:gd name="connsiteX22" fmla="*/ 3684324 w 4027223"/>
                  <a:gd name="connsiteY22" fmla="*/ 1597023 h 1613962"/>
                  <a:gd name="connsiteX23" fmla="*/ 4027223 w 4027223"/>
                  <a:gd name="connsiteY23" fmla="*/ 1603373 h 1613962"/>
                  <a:gd name="connsiteX0" fmla="*/ 0 w 4027223"/>
                  <a:gd name="connsiteY0" fmla="*/ 1607377 h 1613962"/>
                  <a:gd name="connsiteX1" fmla="*/ 292100 w 4027223"/>
                  <a:gd name="connsiteY1" fmla="*/ 1613727 h 1613962"/>
                  <a:gd name="connsiteX2" fmla="*/ 457200 w 4027223"/>
                  <a:gd name="connsiteY2" fmla="*/ 1607377 h 1613962"/>
                  <a:gd name="connsiteX3" fmla="*/ 673100 w 4027223"/>
                  <a:gd name="connsiteY3" fmla="*/ 1562927 h 1613962"/>
                  <a:gd name="connsiteX4" fmla="*/ 838200 w 4027223"/>
                  <a:gd name="connsiteY4" fmla="*/ 1308927 h 1613962"/>
                  <a:gd name="connsiteX5" fmla="*/ 1066800 w 4027223"/>
                  <a:gd name="connsiteY5" fmla="*/ 827 h 1613962"/>
                  <a:gd name="connsiteX6" fmla="*/ 1257300 w 4027223"/>
                  <a:gd name="connsiteY6" fmla="*/ 1518477 h 1613962"/>
                  <a:gd name="connsiteX7" fmla="*/ 1334268 w 4027223"/>
                  <a:gd name="connsiteY7" fmla="*/ 498270 h 1613962"/>
                  <a:gd name="connsiteX8" fmla="*/ 1492250 w 4027223"/>
                  <a:gd name="connsiteY8" fmla="*/ 1321627 h 1613962"/>
                  <a:gd name="connsiteX9" fmla="*/ 1549400 w 4027223"/>
                  <a:gd name="connsiteY9" fmla="*/ 1505777 h 1613962"/>
                  <a:gd name="connsiteX10" fmla="*/ 1720850 w 4027223"/>
                  <a:gd name="connsiteY10" fmla="*/ 1480377 h 1613962"/>
                  <a:gd name="connsiteX11" fmla="*/ 1860550 w 4027223"/>
                  <a:gd name="connsiteY11" fmla="*/ 356427 h 1613962"/>
                  <a:gd name="connsiteX12" fmla="*/ 1930400 w 4027223"/>
                  <a:gd name="connsiteY12" fmla="*/ 1385127 h 1613962"/>
                  <a:gd name="connsiteX13" fmla="*/ 2222500 w 4027223"/>
                  <a:gd name="connsiteY13" fmla="*/ 1543877 h 1613962"/>
                  <a:gd name="connsiteX14" fmla="*/ 2444750 w 4027223"/>
                  <a:gd name="connsiteY14" fmla="*/ 1334327 h 1613962"/>
                  <a:gd name="connsiteX15" fmla="*/ 2540000 w 4027223"/>
                  <a:gd name="connsiteY15" fmla="*/ 235777 h 1613962"/>
                  <a:gd name="connsiteX16" fmla="*/ 2667000 w 4027223"/>
                  <a:gd name="connsiteY16" fmla="*/ 845377 h 1613962"/>
                  <a:gd name="connsiteX17" fmla="*/ 2724150 w 4027223"/>
                  <a:gd name="connsiteY17" fmla="*/ 7177 h 1613962"/>
                  <a:gd name="connsiteX18" fmla="*/ 2863850 w 4027223"/>
                  <a:gd name="connsiteY18" fmla="*/ 1347027 h 1613962"/>
                  <a:gd name="connsiteX19" fmla="*/ 3111500 w 4027223"/>
                  <a:gd name="connsiteY19" fmla="*/ 1467677 h 1613962"/>
                  <a:gd name="connsiteX20" fmla="*/ 3263900 w 4027223"/>
                  <a:gd name="connsiteY20" fmla="*/ 184977 h 1613962"/>
                  <a:gd name="connsiteX21" fmla="*/ 3454400 w 4027223"/>
                  <a:gd name="connsiteY21" fmla="*/ 1416877 h 1613962"/>
                  <a:gd name="connsiteX22" fmla="*/ 3684324 w 4027223"/>
                  <a:gd name="connsiteY22" fmla="*/ 1597023 h 1613962"/>
                  <a:gd name="connsiteX23" fmla="*/ 4027223 w 4027223"/>
                  <a:gd name="connsiteY23" fmla="*/ 1603373 h 1613962"/>
                  <a:gd name="connsiteX0" fmla="*/ 0 w 4027223"/>
                  <a:gd name="connsiteY0" fmla="*/ 1607475 h 1614060"/>
                  <a:gd name="connsiteX1" fmla="*/ 292100 w 4027223"/>
                  <a:gd name="connsiteY1" fmla="*/ 1613825 h 1614060"/>
                  <a:gd name="connsiteX2" fmla="*/ 457200 w 4027223"/>
                  <a:gd name="connsiteY2" fmla="*/ 1607475 h 1614060"/>
                  <a:gd name="connsiteX3" fmla="*/ 673100 w 4027223"/>
                  <a:gd name="connsiteY3" fmla="*/ 1563025 h 1614060"/>
                  <a:gd name="connsiteX4" fmla="*/ 838200 w 4027223"/>
                  <a:gd name="connsiteY4" fmla="*/ 1309025 h 1614060"/>
                  <a:gd name="connsiteX5" fmla="*/ 1066800 w 4027223"/>
                  <a:gd name="connsiteY5" fmla="*/ 925 h 1614060"/>
                  <a:gd name="connsiteX6" fmla="*/ 1207114 w 4027223"/>
                  <a:gd name="connsiteY6" fmla="*/ 1531250 h 1614060"/>
                  <a:gd name="connsiteX7" fmla="*/ 1334268 w 4027223"/>
                  <a:gd name="connsiteY7" fmla="*/ 498368 h 1614060"/>
                  <a:gd name="connsiteX8" fmla="*/ 1492250 w 4027223"/>
                  <a:gd name="connsiteY8" fmla="*/ 1321725 h 1614060"/>
                  <a:gd name="connsiteX9" fmla="*/ 1549400 w 4027223"/>
                  <a:gd name="connsiteY9" fmla="*/ 1505875 h 1614060"/>
                  <a:gd name="connsiteX10" fmla="*/ 1720850 w 4027223"/>
                  <a:gd name="connsiteY10" fmla="*/ 1480475 h 1614060"/>
                  <a:gd name="connsiteX11" fmla="*/ 1860550 w 4027223"/>
                  <a:gd name="connsiteY11" fmla="*/ 356525 h 1614060"/>
                  <a:gd name="connsiteX12" fmla="*/ 1930400 w 4027223"/>
                  <a:gd name="connsiteY12" fmla="*/ 1385225 h 1614060"/>
                  <a:gd name="connsiteX13" fmla="*/ 2222500 w 4027223"/>
                  <a:gd name="connsiteY13" fmla="*/ 1543975 h 1614060"/>
                  <a:gd name="connsiteX14" fmla="*/ 2444750 w 4027223"/>
                  <a:gd name="connsiteY14" fmla="*/ 1334425 h 1614060"/>
                  <a:gd name="connsiteX15" fmla="*/ 2540000 w 4027223"/>
                  <a:gd name="connsiteY15" fmla="*/ 235875 h 1614060"/>
                  <a:gd name="connsiteX16" fmla="*/ 2667000 w 4027223"/>
                  <a:gd name="connsiteY16" fmla="*/ 845475 h 1614060"/>
                  <a:gd name="connsiteX17" fmla="*/ 2724150 w 4027223"/>
                  <a:gd name="connsiteY17" fmla="*/ 7275 h 1614060"/>
                  <a:gd name="connsiteX18" fmla="*/ 2863850 w 4027223"/>
                  <a:gd name="connsiteY18" fmla="*/ 1347125 h 1614060"/>
                  <a:gd name="connsiteX19" fmla="*/ 3111500 w 4027223"/>
                  <a:gd name="connsiteY19" fmla="*/ 1467775 h 1614060"/>
                  <a:gd name="connsiteX20" fmla="*/ 3263900 w 4027223"/>
                  <a:gd name="connsiteY20" fmla="*/ 185075 h 1614060"/>
                  <a:gd name="connsiteX21" fmla="*/ 3454400 w 4027223"/>
                  <a:gd name="connsiteY21" fmla="*/ 1416975 h 1614060"/>
                  <a:gd name="connsiteX22" fmla="*/ 3684324 w 4027223"/>
                  <a:gd name="connsiteY22" fmla="*/ 1597121 h 1614060"/>
                  <a:gd name="connsiteX23" fmla="*/ 4027223 w 4027223"/>
                  <a:gd name="connsiteY23" fmla="*/ 1603471 h 1614060"/>
                  <a:gd name="connsiteX0" fmla="*/ 0 w 4027223"/>
                  <a:gd name="connsiteY0" fmla="*/ 1607476 h 1614061"/>
                  <a:gd name="connsiteX1" fmla="*/ 292100 w 4027223"/>
                  <a:gd name="connsiteY1" fmla="*/ 1613826 h 1614061"/>
                  <a:gd name="connsiteX2" fmla="*/ 457200 w 4027223"/>
                  <a:gd name="connsiteY2" fmla="*/ 1607476 h 1614061"/>
                  <a:gd name="connsiteX3" fmla="*/ 673100 w 4027223"/>
                  <a:gd name="connsiteY3" fmla="*/ 1563026 h 1614061"/>
                  <a:gd name="connsiteX4" fmla="*/ 838200 w 4027223"/>
                  <a:gd name="connsiteY4" fmla="*/ 1309026 h 1614061"/>
                  <a:gd name="connsiteX5" fmla="*/ 1066800 w 4027223"/>
                  <a:gd name="connsiteY5" fmla="*/ 926 h 1614061"/>
                  <a:gd name="connsiteX6" fmla="*/ 1207114 w 4027223"/>
                  <a:gd name="connsiteY6" fmla="*/ 1531251 h 1614061"/>
                  <a:gd name="connsiteX7" fmla="*/ 1334268 w 4027223"/>
                  <a:gd name="connsiteY7" fmla="*/ 498369 h 1614061"/>
                  <a:gd name="connsiteX8" fmla="*/ 1492250 w 4027223"/>
                  <a:gd name="connsiteY8" fmla="*/ 1321726 h 1614061"/>
                  <a:gd name="connsiteX9" fmla="*/ 1549400 w 4027223"/>
                  <a:gd name="connsiteY9" fmla="*/ 1505876 h 1614061"/>
                  <a:gd name="connsiteX10" fmla="*/ 1720850 w 4027223"/>
                  <a:gd name="connsiteY10" fmla="*/ 1480476 h 1614061"/>
                  <a:gd name="connsiteX11" fmla="*/ 1848002 w 4027223"/>
                  <a:gd name="connsiteY11" fmla="*/ 356526 h 1614061"/>
                  <a:gd name="connsiteX12" fmla="*/ 1930400 w 4027223"/>
                  <a:gd name="connsiteY12" fmla="*/ 1385226 h 1614061"/>
                  <a:gd name="connsiteX13" fmla="*/ 2222500 w 4027223"/>
                  <a:gd name="connsiteY13" fmla="*/ 1543976 h 1614061"/>
                  <a:gd name="connsiteX14" fmla="*/ 2444750 w 4027223"/>
                  <a:gd name="connsiteY14" fmla="*/ 1334426 h 1614061"/>
                  <a:gd name="connsiteX15" fmla="*/ 2540000 w 4027223"/>
                  <a:gd name="connsiteY15" fmla="*/ 235876 h 1614061"/>
                  <a:gd name="connsiteX16" fmla="*/ 2667000 w 4027223"/>
                  <a:gd name="connsiteY16" fmla="*/ 845476 h 1614061"/>
                  <a:gd name="connsiteX17" fmla="*/ 2724150 w 4027223"/>
                  <a:gd name="connsiteY17" fmla="*/ 7276 h 1614061"/>
                  <a:gd name="connsiteX18" fmla="*/ 2863850 w 4027223"/>
                  <a:gd name="connsiteY18" fmla="*/ 1347126 h 1614061"/>
                  <a:gd name="connsiteX19" fmla="*/ 3111500 w 4027223"/>
                  <a:gd name="connsiteY19" fmla="*/ 1467776 h 1614061"/>
                  <a:gd name="connsiteX20" fmla="*/ 3263900 w 4027223"/>
                  <a:gd name="connsiteY20" fmla="*/ 185076 h 1614061"/>
                  <a:gd name="connsiteX21" fmla="*/ 3454400 w 4027223"/>
                  <a:gd name="connsiteY21" fmla="*/ 1416976 h 1614061"/>
                  <a:gd name="connsiteX22" fmla="*/ 3684324 w 4027223"/>
                  <a:gd name="connsiteY22" fmla="*/ 1597122 h 1614061"/>
                  <a:gd name="connsiteX23" fmla="*/ 4027223 w 4027223"/>
                  <a:gd name="connsiteY23" fmla="*/ 1603472 h 1614061"/>
                  <a:gd name="connsiteX0" fmla="*/ 0 w 4027223"/>
                  <a:gd name="connsiteY0" fmla="*/ 1607476 h 1614061"/>
                  <a:gd name="connsiteX1" fmla="*/ 292100 w 4027223"/>
                  <a:gd name="connsiteY1" fmla="*/ 1613826 h 1614061"/>
                  <a:gd name="connsiteX2" fmla="*/ 457200 w 4027223"/>
                  <a:gd name="connsiteY2" fmla="*/ 1607476 h 1614061"/>
                  <a:gd name="connsiteX3" fmla="*/ 673100 w 4027223"/>
                  <a:gd name="connsiteY3" fmla="*/ 1563026 h 1614061"/>
                  <a:gd name="connsiteX4" fmla="*/ 838200 w 4027223"/>
                  <a:gd name="connsiteY4" fmla="*/ 1309026 h 1614061"/>
                  <a:gd name="connsiteX5" fmla="*/ 1066800 w 4027223"/>
                  <a:gd name="connsiteY5" fmla="*/ 926 h 1614061"/>
                  <a:gd name="connsiteX6" fmla="*/ 1207114 w 4027223"/>
                  <a:gd name="connsiteY6" fmla="*/ 1531251 h 1614061"/>
                  <a:gd name="connsiteX7" fmla="*/ 1334268 w 4027223"/>
                  <a:gd name="connsiteY7" fmla="*/ 498369 h 1614061"/>
                  <a:gd name="connsiteX8" fmla="*/ 1492250 w 4027223"/>
                  <a:gd name="connsiteY8" fmla="*/ 1321726 h 1614061"/>
                  <a:gd name="connsiteX9" fmla="*/ 1549400 w 4027223"/>
                  <a:gd name="connsiteY9" fmla="*/ 1505876 h 1614061"/>
                  <a:gd name="connsiteX10" fmla="*/ 1720850 w 4027223"/>
                  <a:gd name="connsiteY10" fmla="*/ 1480476 h 1614061"/>
                  <a:gd name="connsiteX11" fmla="*/ 1848002 w 4027223"/>
                  <a:gd name="connsiteY11" fmla="*/ 356526 h 1614061"/>
                  <a:gd name="connsiteX12" fmla="*/ 1930400 w 4027223"/>
                  <a:gd name="connsiteY12" fmla="*/ 1385226 h 1614061"/>
                  <a:gd name="connsiteX13" fmla="*/ 2222500 w 4027223"/>
                  <a:gd name="connsiteY13" fmla="*/ 1543976 h 1614061"/>
                  <a:gd name="connsiteX14" fmla="*/ 2444750 w 4027223"/>
                  <a:gd name="connsiteY14" fmla="*/ 1334426 h 1614061"/>
                  <a:gd name="connsiteX15" fmla="*/ 2301628 w 4027223"/>
                  <a:gd name="connsiteY15" fmla="*/ 244327 h 1614061"/>
                  <a:gd name="connsiteX16" fmla="*/ 2667000 w 4027223"/>
                  <a:gd name="connsiteY16" fmla="*/ 845476 h 1614061"/>
                  <a:gd name="connsiteX17" fmla="*/ 2724150 w 4027223"/>
                  <a:gd name="connsiteY17" fmla="*/ 7276 h 1614061"/>
                  <a:gd name="connsiteX18" fmla="*/ 2863850 w 4027223"/>
                  <a:gd name="connsiteY18" fmla="*/ 1347126 h 1614061"/>
                  <a:gd name="connsiteX19" fmla="*/ 3111500 w 4027223"/>
                  <a:gd name="connsiteY19" fmla="*/ 1467776 h 1614061"/>
                  <a:gd name="connsiteX20" fmla="*/ 3263900 w 4027223"/>
                  <a:gd name="connsiteY20" fmla="*/ 185076 h 1614061"/>
                  <a:gd name="connsiteX21" fmla="*/ 3454400 w 4027223"/>
                  <a:gd name="connsiteY21" fmla="*/ 1416976 h 1614061"/>
                  <a:gd name="connsiteX22" fmla="*/ 3684324 w 4027223"/>
                  <a:gd name="connsiteY22" fmla="*/ 1597122 h 1614061"/>
                  <a:gd name="connsiteX23" fmla="*/ 4027223 w 4027223"/>
                  <a:gd name="connsiteY23" fmla="*/ 1603472 h 1614061"/>
                  <a:gd name="connsiteX0" fmla="*/ 0 w 4027223"/>
                  <a:gd name="connsiteY0" fmla="*/ 1607476 h 1614061"/>
                  <a:gd name="connsiteX1" fmla="*/ 292100 w 4027223"/>
                  <a:gd name="connsiteY1" fmla="*/ 1613826 h 1614061"/>
                  <a:gd name="connsiteX2" fmla="*/ 457200 w 4027223"/>
                  <a:gd name="connsiteY2" fmla="*/ 1607476 h 1614061"/>
                  <a:gd name="connsiteX3" fmla="*/ 673100 w 4027223"/>
                  <a:gd name="connsiteY3" fmla="*/ 1563026 h 1614061"/>
                  <a:gd name="connsiteX4" fmla="*/ 838200 w 4027223"/>
                  <a:gd name="connsiteY4" fmla="*/ 1309026 h 1614061"/>
                  <a:gd name="connsiteX5" fmla="*/ 1066800 w 4027223"/>
                  <a:gd name="connsiteY5" fmla="*/ 926 h 1614061"/>
                  <a:gd name="connsiteX6" fmla="*/ 1207114 w 4027223"/>
                  <a:gd name="connsiteY6" fmla="*/ 1531251 h 1614061"/>
                  <a:gd name="connsiteX7" fmla="*/ 1334268 w 4027223"/>
                  <a:gd name="connsiteY7" fmla="*/ 498369 h 1614061"/>
                  <a:gd name="connsiteX8" fmla="*/ 1492250 w 4027223"/>
                  <a:gd name="connsiteY8" fmla="*/ 1321726 h 1614061"/>
                  <a:gd name="connsiteX9" fmla="*/ 1549400 w 4027223"/>
                  <a:gd name="connsiteY9" fmla="*/ 1505876 h 1614061"/>
                  <a:gd name="connsiteX10" fmla="*/ 1720850 w 4027223"/>
                  <a:gd name="connsiteY10" fmla="*/ 1480476 h 1614061"/>
                  <a:gd name="connsiteX11" fmla="*/ 1848002 w 4027223"/>
                  <a:gd name="connsiteY11" fmla="*/ 356526 h 1614061"/>
                  <a:gd name="connsiteX12" fmla="*/ 1930400 w 4027223"/>
                  <a:gd name="connsiteY12" fmla="*/ 1385226 h 1614061"/>
                  <a:gd name="connsiteX13" fmla="*/ 2222500 w 4027223"/>
                  <a:gd name="connsiteY13" fmla="*/ 1543976 h 1614061"/>
                  <a:gd name="connsiteX14" fmla="*/ 2244015 w 4027223"/>
                  <a:gd name="connsiteY14" fmla="*/ 1334426 h 1614061"/>
                  <a:gd name="connsiteX15" fmla="*/ 2301628 w 4027223"/>
                  <a:gd name="connsiteY15" fmla="*/ 244327 h 1614061"/>
                  <a:gd name="connsiteX16" fmla="*/ 2667000 w 4027223"/>
                  <a:gd name="connsiteY16" fmla="*/ 845476 h 1614061"/>
                  <a:gd name="connsiteX17" fmla="*/ 2724150 w 4027223"/>
                  <a:gd name="connsiteY17" fmla="*/ 7276 h 1614061"/>
                  <a:gd name="connsiteX18" fmla="*/ 2863850 w 4027223"/>
                  <a:gd name="connsiteY18" fmla="*/ 1347126 h 1614061"/>
                  <a:gd name="connsiteX19" fmla="*/ 3111500 w 4027223"/>
                  <a:gd name="connsiteY19" fmla="*/ 1467776 h 1614061"/>
                  <a:gd name="connsiteX20" fmla="*/ 3263900 w 4027223"/>
                  <a:gd name="connsiteY20" fmla="*/ 185076 h 1614061"/>
                  <a:gd name="connsiteX21" fmla="*/ 3454400 w 4027223"/>
                  <a:gd name="connsiteY21" fmla="*/ 1416976 h 1614061"/>
                  <a:gd name="connsiteX22" fmla="*/ 3684324 w 4027223"/>
                  <a:gd name="connsiteY22" fmla="*/ 1597122 h 1614061"/>
                  <a:gd name="connsiteX23" fmla="*/ 4027223 w 4027223"/>
                  <a:gd name="connsiteY23" fmla="*/ 1603472 h 1614061"/>
                  <a:gd name="connsiteX0" fmla="*/ 0 w 4027223"/>
                  <a:gd name="connsiteY0" fmla="*/ 1607476 h 1614061"/>
                  <a:gd name="connsiteX1" fmla="*/ 292100 w 4027223"/>
                  <a:gd name="connsiteY1" fmla="*/ 1613826 h 1614061"/>
                  <a:gd name="connsiteX2" fmla="*/ 457200 w 4027223"/>
                  <a:gd name="connsiteY2" fmla="*/ 1607476 h 1614061"/>
                  <a:gd name="connsiteX3" fmla="*/ 673100 w 4027223"/>
                  <a:gd name="connsiteY3" fmla="*/ 1563026 h 1614061"/>
                  <a:gd name="connsiteX4" fmla="*/ 838200 w 4027223"/>
                  <a:gd name="connsiteY4" fmla="*/ 1309026 h 1614061"/>
                  <a:gd name="connsiteX5" fmla="*/ 1066800 w 4027223"/>
                  <a:gd name="connsiteY5" fmla="*/ 926 h 1614061"/>
                  <a:gd name="connsiteX6" fmla="*/ 1207114 w 4027223"/>
                  <a:gd name="connsiteY6" fmla="*/ 1531251 h 1614061"/>
                  <a:gd name="connsiteX7" fmla="*/ 1334268 w 4027223"/>
                  <a:gd name="connsiteY7" fmla="*/ 498369 h 1614061"/>
                  <a:gd name="connsiteX8" fmla="*/ 1492250 w 4027223"/>
                  <a:gd name="connsiteY8" fmla="*/ 1321726 h 1614061"/>
                  <a:gd name="connsiteX9" fmla="*/ 1549400 w 4027223"/>
                  <a:gd name="connsiteY9" fmla="*/ 1505876 h 1614061"/>
                  <a:gd name="connsiteX10" fmla="*/ 1720850 w 4027223"/>
                  <a:gd name="connsiteY10" fmla="*/ 1480476 h 1614061"/>
                  <a:gd name="connsiteX11" fmla="*/ 1848002 w 4027223"/>
                  <a:gd name="connsiteY11" fmla="*/ 356526 h 1614061"/>
                  <a:gd name="connsiteX12" fmla="*/ 1930400 w 4027223"/>
                  <a:gd name="connsiteY12" fmla="*/ 1385226 h 1614061"/>
                  <a:gd name="connsiteX13" fmla="*/ 2071949 w 4027223"/>
                  <a:gd name="connsiteY13" fmla="*/ 1514394 h 1614061"/>
                  <a:gd name="connsiteX14" fmla="*/ 2244015 w 4027223"/>
                  <a:gd name="connsiteY14" fmla="*/ 1334426 h 1614061"/>
                  <a:gd name="connsiteX15" fmla="*/ 2301628 w 4027223"/>
                  <a:gd name="connsiteY15" fmla="*/ 244327 h 1614061"/>
                  <a:gd name="connsiteX16" fmla="*/ 2667000 w 4027223"/>
                  <a:gd name="connsiteY16" fmla="*/ 845476 h 1614061"/>
                  <a:gd name="connsiteX17" fmla="*/ 2724150 w 4027223"/>
                  <a:gd name="connsiteY17" fmla="*/ 7276 h 1614061"/>
                  <a:gd name="connsiteX18" fmla="*/ 2863850 w 4027223"/>
                  <a:gd name="connsiteY18" fmla="*/ 1347126 h 1614061"/>
                  <a:gd name="connsiteX19" fmla="*/ 3111500 w 4027223"/>
                  <a:gd name="connsiteY19" fmla="*/ 1467776 h 1614061"/>
                  <a:gd name="connsiteX20" fmla="*/ 3263900 w 4027223"/>
                  <a:gd name="connsiteY20" fmla="*/ 185076 h 1614061"/>
                  <a:gd name="connsiteX21" fmla="*/ 3454400 w 4027223"/>
                  <a:gd name="connsiteY21" fmla="*/ 1416976 h 1614061"/>
                  <a:gd name="connsiteX22" fmla="*/ 3684324 w 4027223"/>
                  <a:gd name="connsiteY22" fmla="*/ 1597122 h 1614061"/>
                  <a:gd name="connsiteX23" fmla="*/ 4027223 w 4027223"/>
                  <a:gd name="connsiteY23" fmla="*/ 1603472 h 1614061"/>
                  <a:gd name="connsiteX0" fmla="*/ 0 w 4027223"/>
                  <a:gd name="connsiteY0" fmla="*/ 1607476 h 1614061"/>
                  <a:gd name="connsiteX1" fmla="*/ 292100 w 4027223"/>
                  <a:gd name="connsiteY1" fmla="*/ 1613826 h 1614061"/>
                  <a:gd name="connsiteX2" fmla="*/ 457200 w 4027223"/>
                  <a:gd name="connsiteY2" fmla="*/ 1607476 h 1614061"/>
                  <a:gd name="connsiteX3" fmla="*/ 673100 w 4027223"/>
                  <a:gd name="connsiteY3" fmla="*/ 1563026 h 1614061"/>
                  <a:gd name="connsiteX4" fmla="*/ 838200 w 4027223"/>
                  <a:gd name="connsiteY4" fmla="*/ 1309026 h 1614061"/>
                  <a:gd name="connsiteX5" fmla="*/ 1066800 w 4027223"/>
                  <a:gd name="connsiteY5" fmla="*/ 926 h 1614061"/>
                  <a:gd name="connsiteX6" fmla="*/ 1207114 w 4027223"/>
                  <a:gd name="connsiteY6" fmla="*/ 1531251 h 1614061"/>
                  <a:gd name="connsiteX7" fmla="*/ 1334268 w 4027223"/>
                  <a:gd name="connsiteY7" fmla="*/ 498369 h 1614061"/>
                  <a:gd name="connsiteX8" fmla="*/ 1492250 w 4027223"/>
                  <a:gd name="connsiteY8" fmla="*/ 1321726 h 1614061"/>
                  <a:gd name="connsiteX9" fmla="*/ 1549400 w 4027223"/>
                  <a:gd name="connsiteY9" fmla="*/ 1505876 h 1614061"/>
                  <a:gd name="connsiteX10" fmla="*/ 1720850 w 4027223"/>
                  <a:gd name="connsiteY10" fmla="*/ 1480476 h 1614061"/>
                  <a:gd name="connsiteX11" fmla="*/ 1848002 w 4027223"/>
                  <a:gd name="connsiteY11" fmla="*/ 356526 h 1614061"/>
                  <a:gd name="connsiteX12" fmla="*/ 1930400 w 4027223"/>
                  <a:gd name="connsiteY12" fmla="*/ 1385226 h 1614061"/>
                  <a:gd name="connsiteX13" fmla="*/ 2071949 w 4027223"/>
                  <a:gd name="connsiteY13" fmla="*/ 1514394 h 1614061"/>
                  <a:gd name="connsiteX14" fmla="*/ 2244015 w 4027223"/>
                  <a:gd name="connsiteY14" fmla="*/ 1334426 h 1614061"/>
                  <a:gd name="connsiteX15" fmla="*/ 2301628 w 4027223"/>
                  <a:gd name="connsiteY15" fmla="*/ 244327 h 1614061"/>
                  <a:gd name="connsiteX16" fmla="*/ 2591724 w 4027223"/>
                  <a:gd name="connsiteY16" fmla="*/ 870831 h 1614061"/>
                  <a:gd name="connsiteX17" fmla="*/ 2724150 w 4027223"/>
                  <a:gd name="connsiteY17" fmla="*/ 7276 h 1614061"/>
                  <a:gd name="connsiteX18" fmla="*/ 2863850 w 4027223"/>
                  <a:gd name="connsiteY18" fmla="*/ 1347126 h 1614061"/>
                  <a:gd name="connsiteX19" fmla="*/ 3111500 w 4027223"/>
                  <a:gd name="connsiteY19" fmla="*/ 1467776 h 1614061"/>
                  <a:gd name="connsiteX20" fmla="*/ 3263900 w 4027223"/>
                  <a:gd name="connsiteY20" fmla="*/ 185076 h 1614061"/>
                  <a:gd name="connsiteX21" fmla="*/ 3454400 w 4027223"/>
                  <a:gd name="connsiteY21" fmla="*/ 1416976 h 1614061"/>
                  <a:gd name="connsiteX22" fmla="*/ 3684324 w 4027223"/>
                  <a:gd name="connsiteY22" fmla="*/ 1597122 h 1614061"/>
                  <a:gd name="connsiteX23" fmla="*/ 4027223 w 4027223"/>
                  <a:gd name="connsiteY23" fmla="*/ 1603472 h 1614061"/>
                  <a:gd name="connsiteX0" fmla="*/ 0 w 4027223"/>
                  <a:gd name="connsiteY0" fmla="*/ 1697736 h 1704321"/>
                  <a:gd name="connsiteX1" fmla="*/ 292100 w 4027223"/>
                  <a:gd name="connsiteY1" fmla="*/ 1704086 h 1704321"/>
                  <a:gd name="connsiteX2" fmla="*/ 457200 w 4027223"/>
                  <a:gd name="connsiteY2" fmla="*/ 1697736 h 1704321"/>
                  <a:gd name="connsiteX3" fmla="*/ 673100 w 4027223"/>
                  <a:gd name="connsiteY3" fmla="*/ 1653286 h 1704321"/>
                  <a:gd name="connsiteX4" fmla="*/ 838200 w 4027223"/>
                  <a:gd name="connsiteY4" fmla="*/ 1399286 h 1704321"/>
                  <a:gd name="connsiteX5" fmla="*/ 1066800 w 4027223"/>
                  <a:gd name="connsiteY5" fmla="*/ 91186 h 1704321"/>
                  <a:gd name="connsiteX6" fmla="*/ 1207114 w 4027223"/>
                  <a:gd name="connsiteY6" fmla="*/ 1621511 h 1704321"/>
                  <a:gd name="connsiteX7" fmla="*/ 1334268 w 4027223"/>
                  <a:gd name="connsiteY7" fmla="*/ 588629 h 1704321"/>
                  <a:gd name="connsiteX8" fmla="*/ 1492250 w 4027223"/>
                  <a:gd name="connsiteY8" fmla="*/ 1411986 h 1704321"/>
                  <a:gd name="connsiteX9" fmla="*/ 1549400 w 4027223"/>
                  <a:gd name="connsiteY9" fmla="*/ 1596136 h 1704321"/>
                  <a:gd name="connsiteX10" fmla="*/ 1720850 w 4027223"/>
                  <a:gd name="connsiteY10" fmla="*/ 1570736 h 1704321"/>
                  <a:gd name="connsiteX11" fmla="*/ 1848002 w 4027223"/>
                  <a:gd name="connsiteY11" fmla="*/ 446786 h 1704321"/>
                  <a:gd name="connsiteX12" fmla="*/ 1930400 w 4027223"/>
                  <a:gd name="connsiteY12" fmla="*/ 1475486 h 1704321"/>
                  <a:gd name="connsiteX13" fmla="*/ 2071949 w 4027223"/>
                  <a:gd name="connsiteY13" fmla="*/ 1604654 h 1704321"/>
                  <a:gd name="connsiteX14" fmla="*/ 2244015 w 4027223"/>
                  <a:gd name="connsiteY14" fmla="*/ 1424686 h 1704321"/>
                  <a:gd name="connsiteX15" fmla="*/ 2301628 w 4027223"/>
                  <a:gd name="connsiteY15" fmla="*/ 334587 h 1704321"/>
                  <a:gd name="connsiteX16" fmla="*/ 2591724 w 4027223"/>
                  <a:gd name="connsiteY16" fmla="*/ 961091 h 1704321"/>
                  <a:gd name="connsiteX17" fmla="*/ 2686512 w 4027223"/>
                  <a:gd name="connsiteY17" fmla="*/ 4566 h 1704321"/>
                  <a:gd name="connsiteX18" fmla="*/ 2863850 w 4027223"/>
                  <a:gd name="connsiteY18" fmla="*/ 1437386 h 1704321"/>
                  <a:gd name="connsiteX19" fmla="*/ 3111500 w 4027223"/>
                  <a:gd name="connsiteY19" fmla="*/ 1558036 h 1704321"/>
                  <a:gd name="connsiteX20" fmla="*/ 3263900 w 4027223"/>
                  <a:gd name="connsiteY20" fmla="*/ 275336 h 1704321"/>
                  <a:gd name="connsiteX21" fmla="*/ 3454400 w 4027223"/>
                  <a:gd name="connsiteY21" fmla="*/ 1507236 h 1704321"/>
                  <a:gd name="connsiteX22" fmla="*/ 3684324 w 4027223"/>
                  <a:gd name="connsiteY22" fmla="*/ 1687382 h 1704321"/>
                  <a:gd name="connsiteX23" fmla="*/ 4027223 w 4027223"/>
                  <a:gd name="connsiteY23" fmla="*/ 1693732 h 1704321"/>
                  <a:gd name="connsiteX0" fmla="*/ 0 w 4027223"/>
                  <a:gd name="connsiteY0" fmla="*/ 1700020 h 1706605"/>
                  <a:gd name="connsiteX1" fmla="*/ 292100 w 4027223"/>
                  <a:gd name="connsiteY1" fmla="*/ 1706370 h 1706605"/>
                  <a:gd name="connsiteX2" fmla="*/ 457200 w 4027223"/>
                  <a:gd name="connsiteY2" fmla="*/ 1700020 h 1706605"/>
                  <a:gd name="connsiteX3" fmla="*/ 673100 w 4027223"/>
                  <a:gd name="connsiteY3" fmla="*/ 1655570 h 1706605"/>
                  <a:gd name="connsiteX4" fmla="*/ 838200 w 4027223"/>
                  <a:gd name="connsiteY4" fmla="*/ 1401570 h 1706605"/>
                  <a:gd name="connsiteX5" fmla="*/ 1066800 w 4027223"/>
                  <a:gd name="connsiteY5" fmla="*/ 93470 h 1706605"/>
                  <a:gd name="connsiteX6" fmla="*/ 1207114 w 4027223"/>
                  <a:gd name="connsiteY6" fmla="*/ 1623795 h 1706605"/>
                  <a:gd name="connsiteX7" fmla="*/ 1334268 w 4027223"/>
                  <a:gd name="connsiteY7" fmla="*/ 590913 h 1706605"/>
                  <a:gd name="connsiteX8" fmla="*/ 1492250 w 4027223"/>
                  <a:gd name="connsiteY8" fmla="*/ 1414270 h 1706605"/>
                  <a:gd name="connsiteX9" fmla="*/ 1549400 w 4027223"/>
                  <a:gd name="connsiteY9" fmla="*/ 1598420 h 1706605"/>
                  <a:gd name="connsiteX10" fmla="*/ 1720850 w 4027223"/>
                  <a:gd name="connsiteY10" fmla="*/ 1573020 h 1706605"/>
                  <a:gd name="connsiteX11" fmla="*/ 1848002 w 4027223"/>
                  <a:gd name="connsiteY11" fmla="*/ 449070 h 1706605"/>
                  <a:gd name="connsiteX12" fmla="*/ 1930400 w 4027223"/>
                  <a:gd name="connsiteY12" fmla="*/ 1477770 h 1706605"/>
                  <a:gd name="connsiteX13" fmla="*/ 2071949 w 4027223"/>
                  <a:gd name="connsiteY13" fmla="*/ 1606938 h 1706605"/>
                  <a:gd name="connsiteX14" fmla="*/ 2244015 w 4027223"/>
                  <a:gd name="connsiteY14" fmla="*/ 1426970 h 1706605"/>
                  <a:gd name="connsiteX15" fmla="*/ 2301628 w 4027223"/>
                  <a:gd name="connsiteY15" fmla="*/ 336871 h 1706605"/>
                  <a:gd name="connsiteX16" fmla="*/ 2516449 w 4027223"/>
                  <a:gd name="connsiteY16" fmla="*/ 874631 h 1706605"/>
                  <a:gd name="connsiteX17" fmla="*/ 2686512 w 4027223"/>
                  <a:gd name="connsiteY17" fmla="*/ 6850 h 1706605"/>
                  <a:gd name="connsiteX18" fmla="*/ 2863850 w 4027223"/>
                  <a:gd name="connsiteY18" fmla="*/ 1439670 h 1706605"/>
                  <a:gd name="connsiteX19" fmla="*/ 3111500 w 4027223"/>
                  <a:gd name="connsiteY19" fmla="*/ 1560320 h 1706605"/>
                  <a:gd name="connsiteX20" fmla="*/ 3263900 w 4027223"/>
                  <a:gd name="connsiteY20" fmla="*/ 277620 h 1706605"/>
                  <a:gd name="connsiteX21" fmla="*/ 3454400 w 4027223"/>
                  <a:gd name="connsiteY21" fmla="*/ 1509520 h 1706605"/>
                  <a:gd name="connsiteX22" fmla="*/ 3684324 w 4027223"/>
                  <a:gd name="connsiteY22" fmla="*/ 1689666 h 1706605"/>
                  <a:gd name="connsiteX23" fmla="*/ 4027223 w 4027223"/>
                  <a:gd name="connsiteY23" fmla="*/ 1696016 h 1706605"/>
                  <a:gd name="connsiteX0" fmla="*/ 0 w 4027223"/>
                  <a:gd name="connsiteY0" fmla="*/ 1666418 h 1673003"/>
                  <a:gd name="connsiteX1" fmla="*/ 292100 w 4027223"/>
                  <a:gd name="connsiteY1" fmla="*/ 1672768 h 1673003"/>
                  <a:gd name="connsiteX2" fmla="*/ 457200 w 4027223"/>
                  <a:gd name="connsiteY2" fmla="*/ 1666418 h 1673003"/>
                  <a:gd name="connsiteX3" fmla="*/ 673100 w 4027223"/>
                  <a:gd name="connsiteY3" fmla="*/ 1621968 h 1673003"/>
                  <a:gd name="connsiteX4" fmla="*/ 838200 w 4027223"/>
                  <a:gd name="connsiteY4" fmla="*/ 1367968 h 1673003"/>
                  <a:gd name="connsiteX5" fmla="*/ 1066800 w 4027223"/>
                  <a:gd name="connsiteY5" fmla="*/ 59868 h 1673003"/>
                  <a:gd name="connsiteX6" fmla="*/ 1207114 w 4027223"/>
                  <a:gd name="connsiteY6" fmla="*/ 1590193 h 1673003"/>
                  <a:gd name="connsiteX7" fmla="*/ 1334268 w 4027223"/>
                  <a:gd name="connsiteY7" fmla="*/ 557311 h 1673003"/>
                  <a:gd name="connsiteX8" fmla="*/ 1492250 w 4027223"/>
                  <a:gd name="connsiteY8" fmla="*/ 1380668 h 1673003"/>
                  <a:gd name="connsiteX9" fmla="*/ 1549400 w 4027223"/>
                  <a:gd name="connsiteY9" fmla="*/ 1564818 h 1673003"/>
                  <a:gd name="connsiteX10" fmla="*/ 1720850 w 4027223"/>
                  <a:gd name="connsiteY10" fmla="*/ 1539418 h 1673003"/>
                  <a:gd name="connsiteX11" fmla="*/ 1848002 w 4027223"/>
                  <a:gd name="connsiteY11" fmla="*/ 415468 h 1673003"/>
                  <a:gd name="connsiteX12" fmla="*/ 1930400 w 4027223"/>
                  <a:gd name="connsiteY12" fmla="*/ 1444168 h 1673003"/>
                  <a:gd name="connsiteX13" fmla="*/ 2071949 w 4027223"/>
                  <a:gd name="connsiteY13" fmla="*/ 1573336 h 1673003"/>
                  <a:gd name="connsiteX14" fmla="*/ 2244015 w 4027223"/>
                  <a:gd name="connsiteY14" fmla="*/ 1393368 h 1673003"/>
                  <a:gd name="connsiteX15" fmla="*/ 2301628 w 4027223"/>
                  <a:gd name="connsiteY15" fmla="*/ 303269 h 1673003"/>
                  <a:gd name="connsiteX16" fmla="*/ 2516449 w 4027223"/>
                  <a:gd name="connsiteY16" fmla="*/ 841029 h 1673003"/>
                  <a:gd name="connsiteX17" fmla="*/ 2636328 w 4027223"/>
                  <a:gd name="connsiteY17" fmla="*/ 7056 h 1673003"/>
                  <a:gd name="connsiteX18" fmla="*/ 2863850 w 4027223"/>
                  <a:gd name="connsiteY18" fmla="*/ 1406068 h 1673003"/>
                  <a:gd name="connsiteX19" fmla="*/ 3111500 w 4027223"/>
                  <a:gd name="connsiteY19" fmla="*/ 1526718 h 1673003"/>
                  <a:gd name="connsiteX20" fmla="*/ 3263900 w 4027223"/>
                  <a:gd name="connsiteY20" fmla="*/ 244018 h 1673003"/>
                  <a:gd name="connsiteX21" fmla="*/ 3454400 w 4027223"/>
                  <a:gd name="connsiteY21" fmla="*/ 1475918 h 1673003"/>
                  <a:gd name="connsiteX22" fmla="*/ 3684324 w 4027223"/>
                  <a:gd name="connsiteY22" fmla="*/ 1656064 h 1673003"/>
                  <a:gd name="connsiteX23" fmla="*/ 4027223 w 4027223"/>
                  <a:gd name="connsiteY23" fmla="*/ 1662414 h 1673003"/>
                  <a:gd name="connsiteX0" fmla="*/ 0 w 4027223"/>
                  <a:gd name="connsiteY0" fmla="*/ 1664943 h 1671528"/>
                  <a:gd name="connsiteX1" fmla="*/ 292100 w 4027223"/>
                  <a:gd name="connsiteY1" fmla="*/ 1671293 h 1671528"/>
                  <a:gd name="connsiteX2" fmla="*/ 457200 w 4027223"/>
                  <a:gd name="connsiteY2" fmla="*/ 1664943 h 1671528"/>
                  <a:gd name="connsiteX3" fmla="*/ 673100 w 4027223"/>
                  <a:gd name="connsiteY3" fmla="*/ 1620493 h 1671528"/>
                  <a:gd name="connsiteX4" fmla="*/ 838200 w 4027223"/>
                  <a:gd name="connsiteY4" fmla="*/ 1366493 h 1671528"/>
                  <a:gd name="connsiteX5" fmla="*/ 1066800 w 4027223"/>
                  <a:gd name="connsiteY5" fmla="*/ 58393 h 1671528"/>
                  <a:gd name="connsiteX6" fmla="*/ 1207114 w 4027223"/>
                  <a:gd name="connsiteY6" fmla="*/ 1588718 h 1671528"/>
                  <a:gd name="connsiteX7" fmla="*/ 1334268 w 4027223"/>
                  <a:gd name="connsiteY7" fmla="*/ 555836 h 1671528"/>
                  <a:gd name="connsiteX8" fmla="*/ 1492250 w 4027223"/>
                  <a:gd name="connsiteY8" fmla="*/ 1379193 h 1671528"/>
                  <a:gd name="connsiteX9" fmla="*/ 1549400 w 4027223"/>
                  <a:gd name="connsiteY9" fmla="*/ 1563343 h 1671528"/>
                  <a:gd name="connsiteX10" fmla="*/ 1720850 w 4027223"/>
                  <a:gd name="connsiteY10" fmla="*/ 1537943 h 1671528"/>
                  <a:gd name="connsiteX11" fmla="*/ 1848002 w 4027223"/>
                  <a:gd name="connsiteY11" fmla="*/ 413993 h 1671528"/>
                  <a:gd name="connsiteX12" fmla="*/ 1930400 w 4027223"/>
                  <a:gd name="connsiteY12" fmla="*/ 1442693 h 1671528"/>
                  <a:gd name="connsiteX13" fmla="*/ 2071949 w 4027223"/>
                  <a:gd name="connsiteY13" fmla="*/ 1571861 h 1671528"/>
                  <a:gd name="connsiteX14" fmla="*/ 2244015 w 4027223"/>
                  <a:gd name="connsiteY14" fmla="*/ 1391893 h 1671528"/>
                  <a:gd name="connsiteX15" fmla="*/ 2301628 w 4027223"/>
                  <a:gd name="connsiteY15" fmla="*/ 301794 h 1671528"/>
                  <a:gd name="connsiteX16" fmla="*/ 2516449 w 4027223"/>
                  <a:gd name="connsiteY16" fmla="*/ 839554 h 1671528"/>
                  <a:gd name="connsiteX17" fmla="*/ 2636328 w 4027223"/>
                  <a:gd name="connsiteY17" fmla="*/ 5581 h 1671528"/>
                  <a:gd name="connsiteX18" fmla="*/ 2826212 w 4027223"/>
                  <a:gd name="connsiteY18" fmla="*/ 1336979 h 1671528"/>
                  <a:gd name="connsiteX19" fmla="*/ 3111500 w 4027223"/>
                  <a:gd name="connsiteY19" fmla="*/ 1525243 h 1671528"/>
                  <a:gd name="connsiteX20" fmla="*/ 3263900 w 4027223"/>
                  <a:gd name="connsiteY20" fmla="*/ 242543 h 1671528"/>
                  <a:gd name="connsiteX21" fmla="*/ 3454400 w 4027223"/>
                  <a:gd name="connsiteY21" fmla="*/ 1474443 h 1671528"/>
                  <a:gd name="connsiteX22" fmla="*/ 3684324 w 4027223"/>
                  <a:gd name="connsiteY22" fmla="*/ 1654589 h 1671528"/>
                  <a:gd name="connsiteX23" fmla="*/ 4027223 w 4027223"/>
                  <a:gd name="connsiteY23" fmla="*/ 1660939 h 1671528"/>
                  <a:gd name="connsiteX0" fmla="*/ 0 w 4027223"/>
                  <a:gd name="connsiteY0" fmla="*/ 1664943 h 1671528"/>
                  <a:gd name="connsiteX1" fmla="*/ 292100 w 4027223"/>
                  <a:gd name="connsiteY1" fmla="*/ 1671293 h 1671528"/>
                  <a:gd name="connsiteX2" fmla="*/ 457200 w 4027223"/>
                  <a:gd name="connsiteY2" fmla="*/ 1664943 h 1671528"/>
                  <a:gd name="connsiteX3" fmla="*/ 673100 w 4027223"/>
                  <a:gd name="connsiteY3" fmla="*/ 1620493 h 1671528"/>
                  <a:gd name="connsiteX4" fmla="*/ 838200 w 4027223"/>
                  <a:gd name="connsiteY4" fmla="*/ 1366493 h 1671528"/>
                  <a:gd name="connsiteX5" fmla="*/ 1066800 w 4027223"/>
                  <a:gd name="connsiteY5" fmla="*/ 58393 h 1671528"/>
                  <a:gd name="connsiteX6" fmla="*/ 1207114 w 4027223"/>
                  <a:gd name="connsiteY6" fmla="*/ 1588718 h 1671528"/>
                  <a:gd name="connsiteX7" fmla="*/ 1334268 w 4027223"/>
                  <a:gd name="connsiteY7" fmla="*/ 555836 h 1671528"/>
                  <a:gd name="connsiteX8" fmla="*/ 1492250 w 4027223"/>
                  <a:gd name="connsiteY8" fmla="*/ 1379193 h 1671528"/>
                  <a:gd name="connsiteX9" fmla="*/ 1549400 w 4027223"/>
                  <a:gd name="connsiteY9" fmla="*/ 1563343 h 1671528"/>
                  <a:gd name="connsiteX10" fmla="*/ 1720850 w 4027223"/>
                  <a:gd name="connsiteY10" fmla="*/ 1537943 h 1671528"/>
                  <a:gd name="connsiteX11" fmla="*/ 1848002 w 4027223"/>
                  <a:gd name="connsiteY11" fmla="*/ 413993 h 1671528"/>
                  <a:gd name="connsiteX12" fmla="*/ 1930400 w 4027223"/>
                  <a:gd name="connsiteY12" fmla="*/ 1442693 h 1671528"/>
                  <a:gd name="connsiteX13" fmla="*/ 2071949 w 4027223"/>
                  <a:gd name="connsiteY13" fmla="*/ 1571861 h 1671528"/>
                  <a:gd name="connsiteX14" fmla="*/ 2244015 w 4027223"/>
                  <a:gd name="connsiteY14" fmla="*/ 1391893 h 1671528"/>
                  <a:gd name="connsiteX15" fmla="*/ 2301628 w 4027223"/>
                  <a:gd name="connsiteY15" fmla="*/ 301794 h 1671528"/>
                  <a:gd name="connsiteX16" fmla="*/ 2516449 w 4027223"/>
                  <a:gd name="connsiteY16" fmla="*/ 839554 h 1671528"/>
                  <a:gd name="connsiteX17" fmla="*/ 2636328 w 4027223"/>
                  <a:gd name="connsiteY17" fmla="*/ 5581 h 1671528"/>
                  <a:gd name="connsiteX18" fmla="*/ 2826212 w 4027223"/>
                  <a:gd name="connsiteY18" fmla="*/ 1336979 h 1671528"/>
                  <a:gd name="connsiteX19" fmla="*/ 3098954 w 4027223"/>
                  <a:gd name="connsiteY19" fmla="*/ 1482984 h 1671528"/>
                  <a:gd name="connsiteX20" fmla="*/ 3263900 w 4027223"/>
                  <a:gd name="connsiteY20" fmla="*/ 242543 h 1671528"/>
                  <a:gd name="connsiteX21" fmla="*/ 3454400 w 4027223"/>
                  <a:gd name="connsiteY21" fmla="*/ 1474443 h 1671528"/>
                  <a:gd name="connsiteX22" fmla="*/ 3684324 w 4027223"/>
                  <a:gd name="connsiteY22" fmla="*/ 1654589 h 1671528"/>
                  <a:gd name="connsiteX23" fmla="*/ 4027223 w 4027223"/>
                  <a:gd name="connsiteY23" fmla="*/ 1660939 h 1671528"/>
                  <a:gd name="connsiteX0" fmla="*/ 0 w 4027223"/>
                  <a:gd name="connsiteY0" fmla="*/ 1664943 h 1671528"/>
                  <a:gd name="connsiteX1" fmla="*/ 292100 w 4027223"/>
                  <a:gd name="connsiteY1" fmla="*/ 1671293 h 1671528"/>
                  <a:gd name="connsiteX2" fmla="*/ 457200 w 4027223"/>
                  <a:gd name="connsiteY2" fmla="*/ 1664943 h 1671528"/>
                  <a:gd name="connsiteX3" fmla="*/ 673100 w 4027223"/>
                  <a:gd name="connsiteY3" fmla="*/ 1620493 h 1671528"/>
                  <a:gd name="connsiteX4" fmla="*/ 838200 w 4027223"/>
                  <a:gd name="connsiteY4" fmla="*/ 1366493 h 1671528"/>
                  <a:gd name="connsiteX5" fmla="*/ 1066800 w 4027223"/>
                  <a:gd name="connsiteY5" fmla="*/ 58393 h 1671528"/>
                  <a:gd name="connsiteX6" fmla="*/ 1207114 w 4027223"/>
                  <a:gd name="connsiteY6" fmla="*/ 1588718 h 1671528"/>
                  <a:gd name="connsiteX7" fmla="*/ 1334268 w 4027223"/>
                  <a:gd name="connsiteY7" fmla="*/ 555836 h 1671528"/>
                  <a:gd name="connsiteX8" fmla="*/ 1492250 w 4027223"/>
                  <a:gd name="connsiteY8" fmla="*/ 1379193 h 1671528"/>
                  <a:gd name="connsiteX9" fmla="*/ 1549400 w 4027223"/>
                  <a:gd name="connsiteY9" fmla="*/ 1563343 h 1671528"/>
                  <a:gd name="connsiteX10" fmla="*/ 1720850 w 4027223"/>
                  <a:gd name="connsiteY10" fmla="*/ 1537943 h 1671528"/>
                  <a:gd name="connsiteX11" fmla="*/ 1848002 w 4027223"/>
                  <a:gd name="connsiteY11" fmla="*/ 413993 h 1671528"/>
                  <a:gd name="connsiteX12" fmla="*/ 1930400 w 4027223"/>
                  <a:gd name="connsiteY12" fmla="*/ 1442693 h 1671528"/>
                  <a:gd name="connsiteX13" fmla="*/ 2071949 w 4027223"/>
                  <a:gd name="connsiteY13" fmla="*/ 1571861 h 1671528"/>
                  <a:gd name="connsiteX14" fmla="*/ 2244015 w 4027223"/>
                  <a:gd name="connsiteY14" fmla="*/ 1391893 h 1671528"/>
                  <a:gd name="connsiteX15" fmla="*/ 2301628 w 4027223"/>
                  <a:gd name="connsiteY15" fmla="*/ 301794 h 1671528"/>
                  <a:gd name="connsiteX16" fmla="*/ 2516449 w 4027223"/>
                  <a:gd name="connsiteY16" fmla="*/ 839554 h 1671528"/>
                  <a:gd name="connsiteX17" fmla="*/ 2636328 w 4027223"/>
                  <a:gd name="connsiteY17" fmla="*/ 5581 h 1671528"/>
                  <a:gd name="connsiteX18" fmla="*/ 2826212 w 4027223"/>
                  <a:gd name="connsiteY18" fmla="*/ 1336979 h 1671528"/>
                  <a:gd name="connsiteX19" fmla="*/ 3098954 w 4027223"/>
                  <a:gd name="connsiteY19" fmla="*/ 1482984 h 1671528"/>
                  <a:gd name="connsiteX20" fmla="*/ 3263900 w 4027223"/>
                  <a:gd name="connsiteY20" fmla="*/ 242543 h 1671528"/>
                  <a:gd name="connsiteX21" fmla="*/ 3404216 w 4027223"/>
                  <a:gd name="connsiteY21" fmla="*/ 1470217 h 1671528"/>
                  <a:gd name="connsiteX22" fmla="*/ 3684324 w 4027223"/>
                  <a:gd name="connsiteY22" fmla="*/ 1654589 h 1671528"/>
                  <a:gd name="connsiteX23" fmla="*/ 4027223 w 4027223"/>
                  <a:gd name="connsiteY23" fmla="*/ 1660939 h 1671528"/>
                  <a:gd name="connsiteX0" fmla="*/ 0 w 4027223"/>
                  <a:gd name="connsiteY0" fmla="*/ 1791289 h 1797874"/>
                  <a:gd name="connsiteX1" fmla="*/ 292100 w 4027223"/>
                  <a:gd name="connsiteY1" fmla="*/ 1797639 h 1797874"/>
                  <a:gd name="connsiteX2" fmla="*/ 457200 w 4027223"/>
                  <a:gd name="connsiteY2" fmla="*/ 1791289 h 1797874"/>
                  <a:gd name="connsiteX3" fmla="*/ 673100 w 4027223"/>
                  <a:gd name="connsiteY3" fmla="*/ 1746839 h 1797874"/>
                  <a:gd name="connsiteX4" fmla="*/ 838200 w 4027223"/>
                  <a:gd name="connsiteY4" fmla="*/ 1492839 h 1797874"/>
                  <a:gd name="connsiteX5" fmla="*/ 1066800 w 4027223"/>
                  <a:gd name="connsiteY5" fmla="*/ 184739 h 1797874"/>
                  <a:gd name="connsiteX6" fmla="*/ 1207114 w 4027223"/>
                  <a:gd name="connsiteY6" fmla="*/ 1715064 h 1797874"/>
                  <a:gd name="connsiteX7" fmla="*/ 1334268 w 4027223"/>
                  <a:gd name="connsiteY7" fmla="*/ 682182 h 1797874"/>
                  <a:gd name="connsiteX8" fmla="*/ 1492250 w 4027223"/>
                  <a:gd name="connsiteY8" fmla="*/ 1505539 h 1797874"/>
                  <a:gd name="connsiteX9" fmla="*/ 1549400 w 4027223"/>
                  <a:gd name="connsiteY9" fmla="*/ 1689689 h 1797874"/>
                  <a:gd name="connsiteX10" fmla="*/ 1720850 w 4027223"/>
                  <a:gd name="connsiteY10" fmla="*/ 1664289 h 1797874"/>
                  <a:gd name="connsiteX11" fmla="*/ 1848002 w 4027223"/>
                  <a:gd name="connsiteY11" fmla="*/ 540339 h 1797874"/>
                  <a:gd name="connsiteX12" fmla="*/ 1930400 w 4027223"/>
                  <a:gd name="connsiteY12" fmla="*/ 1569039 h 1797874"/>
                  <a:gd name="connsiteX13" fmla="*/ 2071949 w 4027223"/>
                  <a:gd name="connsiteY13" fmla="*/ 1698207 h 1797874"/>
                  <a:gd name="connsiteX14" fmla="*/ 2244015 w 4027223"/>
                  <a:gd name="connsiteY14" fmla="*/ 1518239 h 1797874"/>
                  <a:gd name="connsiteX15" fmla="*/ 2301628 w 4027223"/>
                  <a:gd name="connsiteY15" fmla="*/ 428140 h 1797874"/>
                  <a:gd name="connsiteX16" fmla="*/ 2516449 w 4027223"/>
                  <a:gd name="connsiteY16" fmla="*/ 965900 h 1797874"/>
                  <a:gd name="connsiteX17" fmla="*/ 2636328 w 4027223"/>
                  <a:gd name="connsiteY17" fmla="*/ 131927 h 1797874"/>
                  <a:gd name="connsiteX18" fmla="*/ 2647100 w 4027223"/>
                  <a:gd name="connsiteY18" fmla="*/ 140083 h 1797874"/>
                  <a:gd name="connsiteX19" fmla="*/ 2826212 w 4027223"/>
                  <a:gd name="connsiteY19" fmla="*/ 1463325 h 1797874"/>
                  <a:gd name="connsiteX20" fmla="*/ 3098954 w 4027223"/>
                  <a:gd name="connsiteY20" fmla="*/ 1609330 h 1797874"/>
                  <a:gd name="connsiteX21" fmla="*/ 3263900 w 4027223"/>
                  <a:gd name="connsiteY21" fmla="*/ 368889 h 1797874"/>
                  <a:gd name="connsiteX22" fmla="*/ 3404216 w 4027223"/>
                  <a:gd name="connsiteY22" fmla="*/ 1596563 h 1797874"/>
                  <a:gd name="connsiteX23" fmla="*/ 3684324 w 4027223"/>
                  <a:gd name="connsiteY23" fmla="*/ 1780935 h 1797874"/>
                  <a:gd name="connsiteX24" fmla="*/ 4027223 w 4027223"/>
                  <a:gd name="connsiteY24" fmla="*/ 1787285 h 1797874"/>
                  <a:gd name="connsiteX0" fmla="*/ 0 w 4027223"/>
                  <a:gd name="connsiteY0" fmla="*/ 1793944 h 1800529"/>
                  <a:gd name="connsiteX1" fmla="*/ 292100 w 4027223"/>
                  <a:gd name="connsiteY1" fmla="*/ 1800294 h 1800529"/>
                  <a:gd name="connsiteX2" fmla="*/ 457200 w 4027223"/>
                  <a:gd name="connsiteY2" fmla="*/ 1793944 h 1800529"/>
                  <a:gd name="connsiteX3" fmla="*/ 673100 w 4027223"/>
                  <a:gd name="connsiteY3" fmla="*/ 1749494 h 1800529"/>
                  <a:gd name="connsiteX4" fmla="*/ 838200 w 4027223"/>
                  <a:gd name="connsiteY4" fmla="*/ 1495494 h 1800529"/>
                  <a:gd name="connsiteX5" fmla="*/ 1066800 w 4027223"/>
                  <a:gd name="connsiteY5" fmla="*/ 187394 h 1800529"/>
                  <a:gd name="connsiteX6" fmla="*/ 1207114 w 4027223"/>
                  <a:gd name="connsiteY6" fmla="*/ 1717719 h 1800529"/>
                  <a:gd name="connsiteX7" fmla="*/ 1334268 w 4027223"/>
                  <a:gd name="connsiteY7" fmla="*/ 684837 h 1800529"/>
                  <a:gd name="connsiteX8" fmla="*/ 1492250 w 4027223"/>
                  <a:gd name="connsiteY8" fmla="*/ 1508194 h 1800529"/>
                  <a:gd name="connsiteX9" fmla="*/ 1549400 w 4027223"/>
                  <a:gd name="connsiteY9" fmla="*/ 1692344 h 1800529"/>
                  <a:gd name="connsiteX10" fmla="*/ 1720850 w 4027223"/>
                  <a:gd name="connsiteY10" fmla="*/ 1666944 h 1800529"/>
                  <a:gd name="connsiteX11" fmla="*/ 1848002 w 4027223"/>
                  <a:gd name="connsiteY11" fmla="*/ 542994 h 1800529"/>
                  <a:gd name="connsiteX12" fmla="*/ 1930400 w 4027223"/>
                  <a:gd name="connsiteY12" fmla="*/ 1571694 h 1800529"/>
                  <a:gd name="connsiteX13" fmla="*/ 2071949 w 4027223"/>
                  <a:gd name="connsiteY13" fmla="*/ 1700862 h 1800529"/>
                  <a:gd name="connsiteX14" fmla="*/ 2244015 w 4027223"/>
                  <a:gd name="connsiteY14" fmla="*/ 1520894 h 1800529"/>
                  <a:gd name="connsiteX15" fmla="*/ 2301628 w 4027223"/>
                  <a:gd name="connsiteY15" fmla="*/ 430795 h 1800529"/>
                  <a:gd name="connsiteX16" fmla="*/ 2516449 w 4027223"/>
                  <a:gd name="connsiteY16" fmla="*/ 968555 h 1800529"/>
                  <a:gd name="connsiteX17" fmla="*/ 2636328 w 4027223"/>
                  <a:gd name="connsiteY17" fmla="*/ 134582 h 1800529"/>
                  <a:gd name="connsiteX18" fmla="*/ 2697284 w 4027223"/>
                  <a:gd name="connsiteY18" fmla="*/ 138513 h 1800529"/>
                  <a:gd name="connsiteX19" fmla="*/ 2826212 w 4027223"/>
                  <a:gd name="connsiteY19" fmla="*/ 1465980 h 1800529"/>
                  <a:gd name="connsiteX20" fmla="*/ 3098954 w 4027223"/>
                  <a:gd name="connsiteY20" fmla="*/ 1611985 h 1800529"/>
                  <a:gd name="connsiteX21" fmla="*/ 3263900 w 4027223"/>
                  <a:gd name="connsiteY21" fmla="*/ 371544 h 1800529"/>
                  <a:gd name="connsiteX22" fmla="*/ 3404216 w 4027223"/>
                  <a:gd name="connsiteY22" fmla="*/ 1599218 h 1800529"/>
                  <a:gd name="connsiteX23" fmla="*/ 3684324 w 4027223"/>
                  <a:gd name="connsiteY23" fmla="*/ 1783590 h 1800529"/>
                  <a:gd name="connsiteX24" fmla="*/ 4027223 w 4027223"/>
                  <a:gd name="connsiteY24" fmla="*/ 1789940 h 1800529"/>
                  <a:gd name="connsiteX0" fmla="*/ 0 w 4027223"/>
                  <a:gd name="connsiteY0" fmla="*/ 1775969 h 1782554"/>
                  <a:gd name="connsiteX1" fmla="*/ 292100 w 4027223"/>
                  <a:gd name="connsiteY1" fmla="*/ 1782319 h 1782554"/>
                  <a:gd name="connsiteX2" fmla="*/ 457200 w 4027223"/>
                  <a:gd name="connsiteY2" fmla="*/ 1775969 h 1782554"/>
                  <a:gd name="connsiteX3" fmla="*/ 673100 w 4027223"/>
                  <a:gd name="connsiteY3" fmla="*/ 1731519 h 1782554"/>
                  <a:gd name="connsiteX4" fmla="*/ 838200 w 4027223"/>
                  <a:gd name="connsiteY4" fmla="*/ 1477519 h 1782554"/>
                  <a:gd name="connsiteX5" fmla="*/ 1066800 w 4027223"/>
                  <a:gd name="connsiteY5" fmla="*/ 169419 h 1782554"/>
                  <a:gd name="connsiteX6" fmla="*/ 1207114 w 4027223"/>
                  <a:gd name="connsiteY6" fmla="*/ 1699744 h 1782554"/>
                  <a:gd name="connsiteX7" fmla="*/ 1334268 w 4027223"/>
                  <a:gd name="connsiteY7" fmla="*/ 666862 h 1782554"/>
                  <a:gd name="connsiteX8" fmla="*/ 1492250 w 4027223"/>
                  <a:gd name="connsiteY8" fmla="*/ 1490219 h 1782554"/>
                  <a:gd name="connsiteX9" fmla="*/ 1549400 w 4027223"/>
                  <a:gd name="connsiteY9" fmla="*/ 1674369 h 1782554"/>
                  <a:gd name="connsiteX10" fmla="*/ 1720850 w 4027223"/>
                  <a:gd name="connsiteY10" fmla="*/ 1648969 h 1782554"/>
                  <a:gd name="connsiteX11" fmla="*/ 1848002 w 4027223"/>
                  <a:gd name="connsiteY11" fmla="*/ 525019 h 1782554"/>
                  <a:gd name="connsiteX12" fmla="*/ 1930400 w 4027223"/>
                  <a:gd name="connsiteY12" fmla="*/ 1553719 h 1782554"/>
                  <a:gd name="connsiteX13" fmla="*/ 2071949 w 4027223"/>
                  <a:gd name="connsiteY13" fmla="*/ 1682887 h 1782554"/>
                  <a:gd name="connsiteX14" fmla="*/ 2244015 w 4027223"/>
                  <a:gd name="connsiteY14" fmla="*/ 1502919 h 1782554"/>
                  <a:gd name="connsiteX15" fmla="*/ 2301628 w 4027223"/>
                  <a:gd name="connsiteY15" fmla="*/ 412820 h 1782554"/>
                  <a:gd name="connsiteX16" fmla="*/ 2516449 w 4027223"/>
                  <a:gd name="connsiteY16" fmla="*/ 950580 h 1782554"/>
                  <a:gd name="connsiteX17" fmla="*/ 2636328 w 4027223"/>
                  <a:gd name="connsiteY17" fmla="*/ 116607 h 1782554"/>
                  <a:gd name="connsiteX18" fmla="*/ 2584369 w 4027223"/>
                  <a:gd name="connsiteY18" fmla="*/ 150119 h 1782554"/>
                  <a:gd name="connsiteX19" fmla="*/ 2826212 w 4027223"/>
                  <a:gd name="connsiteY19" fmla="*/ 1448005 h 1782554"/>
                  <a:gd name="connsiteX20" fmla="*/ 3098954 w 4027223"/>
                  <a:gd name="connsiteY20" fmla="*/ 1594010 h 1782554"/>
                  <a:gd name="connsiteX21" fmla="*/ 3263900 w 4027223"/>
                  <a:gd name="connsiteY21" fmla="*/ 353569 h 1782554"/>
                  <a:gd name="connsiteX22" fmla="*/ 3404216 w 4027223"/>
                  <a:gd name="connsiteY22" fmla="*/ 1581243 h 1782554"/>
                  <a:gd name="connsiteX23" fmla="*/ 3684324 w 4027223"/>
                  <a:gd name="connsiteY23" fmla="*/ 1765615 h 1782554"/>
                  <a:gd name="connsiteX24" fmla="*/ 4027223 w 4027223"/>
                  <a:gd name="connsiteY24" fmla="*/ 1771965 h 1782554"/>
                  <a:gd name="connsiteX0" fmla="*/ 0 w 4027223"/>
                  <a:gd name="connsiteY0" fmla="*/ 1780078 h 1786663"/>
                  <a:gd name="connsiteX1" fmla="*/ 292100 w 4027223"/>
                  <a:gd name="connsiteY1" fmla="*/ 1786428 h 1786663"/>
                  <a:gd name="connsiteX2" fmla="*/ 457200 w 4027223"/>
                  <a:gd name="connsiteY2" fmla="*/ 1780078 h 1786663"/>
                  <a:gd name="connsiteX3" fmla="*/ 673100 w 4027223"/>
                  <a:gd name="connsiteY3" fmla="*/ 1735628 h 1786663"/>
                  <a:gd name="connsiteX4" fmla="*/ 838200 w 4027223"/>
                  <a:gd name="connsiteY4" fmla="*/ 1481628 h 1786663"/>
                  <a:gd name="connsiteX5" fmla="*/ 1066800 w 4027223"/>
                  <a:gd name="connsiteY5" fmla="*/ 173528 h 1786663"/>
                  <a:gd name="connsiteX6" fmla="*/ 1207114 w 4027223"/>
                  <a:gd name="connsiteY6" fmla="*/ 1703853 h 1786663"/>
                  <a:gd name="connsiteX7" fmla="*/ 1334268 w 4027223"/>
                  <a:gd name="connsiteY7" fmla="*/ 670971 h 1786663"/>
                  <a:gd name="connsiteX8" fmla="*/ 1492250 w 4027223"/>
                  <a:gd name="connsiteY8" fmla="*/ 1494328 h 1786663"/>
                  <a:gd name="connsiteX9" fmla="*/ 1549400 w 4027223"/>
                  <a:gd name="connsiteY9" fmla="*/ 1678478 h 1786663"/>
                  <a:gd name="connsiteX10" fmla="*/ 1720850 w 4027223"/>
                  <a:gd name="connsiteY10" fmla="*/ 1653078 h 1786663"/>
                  <a:gd name="connsiteX11" fmla="*/ 1848002 w 4027223"/>
                  <a:gd name="connsiteY11" fmla="*/ 529128 h 1786663"/>
                  <a:gd name="connsiteX12" fmla="*/ 1930400 w 4027223"/>
                  <a:gd name="connsiteY12" fmla="*/ 1557828 h 1786663"/>
                  <a:gd name="connsiteX13" fmla="*/ 2071949 w 4027223"/>
                  <a:gd name="connsiteY13" fmla="*/ 1686996 h 1786663"/>
                  <a:gd name="connsiteX14" fmla="*/ 2244015 w 4027223"/>
                  <a:gd name="connsiteY14" fmla="*/ 1507028 h 1786663"/>
                  <a:gd name="connsiteX15" fmla="*/ 2301628 w 4027223"/>
                  <a:gd name="connsiteY15" fmla="*/ 416929 h 1786663"/>
                  <a:gd name="connsiteX16" fmla="*/ 2516449 w 4027223"/>
                  <a:gd name="connsiteY16" fmla="*/ 954689 h 1786663"/>
                  <a:gd name="connsiteX17" fmla="*/ 2761787 w 4027223"/>
                  <a:gd name="connsiteY17" fmla="*/ 112265 h 1786663"/>
                  <a:gd name="connsiteX18" fmla="*/ 2584369 w 4027223"/>
                  <a:gd name="connsiteY18" fmla="*/ 154228 h 1786663"/>
                  <a:gd name="connsiteX19" fmla="*/ 2826212 w 4027223"/>
                  <a:gd name="connsiteY19" fmla="*/ 1452114 h 1786663"/>
                  <a:gd name="connsiteX20" fmla="*/ 3098954 w 4027223"/>
                  <a:gd name="connsiteY20" fmla="*/ 1598119 h 1786663"/>
                  <a:gd name="connsiteX21" fmla="*/ 3263900 w 4027223"/>
                  <a:gd name="connsiteY21" fmla="*/ 357678 h 1786663"/>
                  <a:gd name="connsiteX22" fmla="*/ 3404216 w 4027223"/>
                  <a:gd name="connsiteY22" fmla="*/ 1585352 h 1786663"/>
                  <a:gd name="connsiteX23" fmla="*/ 3684324 w 4027223"/>
                  <a:gd name="connsiteY23" fmla="*/ 1769724 h 1786663"/>
                  <a:gd name="connsiteX24" fmla="*/ 4027223 w 4027223"/>
                  <a:gd name="connsiteY24" fmla="*/ 1776074 h 1786663"/>
                  <a:gd name="connsiteX0" fmla="*/ 0 w 4027223"/>
                  <a:gd name="connsiteY0" fmla="*/ 1795657 h 1802242"/>
                  <a:gd name="connsiteX1" fmla="*/ 292100 w 4027223"/>
                  <a:gd name="connsiteY1" fmla="*/ 1802007 h 1802242"/>
                  <a:gd name="connsiteX2" fmla="*/ 457200 w 4027223"/>
                  <a:gd name="connsiteY2" fmla="*/ 1795657 h 1802242"/>
                  <a:gd name="connsiteX3" fmla="*/ 673100 w 4027223"/>
                  <a:gd name="connsiteY3" fmla="*/ 1751207 h 1802242"/>
                  <a:gd name="connsiteX4" fmla="*/ 838200 w 4027223"/>
                  <a:gd name="connsiteY4" fmla="*/ 1497207 h 1802242"/>
                  <a:gd name="connsiteX5" fmla="*/ 1066800 w 4027223"/>
                  <a:gd name="connsiteY5" fmla="*/ 189107 h 1802242"/>
                  <a:gd name="connsiteX6" fmla="*/ 1207114 w 4027223"/>
                  <a:gd name="connsiteY6" fmla="*/ 1719432 h 1802242"/>
                  <a:gd name="connsiteX7" fmla="*/ 1334268 w 4027223"/>
                  <a:gd name="connsiteY7" fmla="*/ 686550 h 1802242"/>
                  <a:gd name="connsiteX8" fmla="*/ 1492250 w 4027223"/>
                  <a:gd name="connsiteY8" fmla="*/ 1509907 h 1802242"/>
                  <a:gd name="connsiteX9" fmla="*/ 1549400 w 4027223"/>
                  <a:gd name="connsiteY9" fmla="*/ 1694057 h 1802242"/>
                  <a:gd name="connsiteX10" fmla="*/ 1720850 w 4027223"/>
                  <a:gd name="connsiteY10" fmla="*/ 1668657 h 1802242"/>
                  <a:gd name="connsiteX11" fmla="*/ 1848002 w 4027223"/>
                  <a:gd name="connsiteY11" fmla="*/ 544707 h 1802242"/>
                  <a:gd name="connsiteX12" fmla="*/ 1930400 w 4027223"/>
                  <a:gd name="connsiteY12" fmla="*/ 1573407 h 1802242"/>
                  <a:gd name="connsiteX13" fmla="*/ 2071949 w 4027223"/>
                  <a:gd name="connsiteY13" fmla="*/ 1702575 h 1802242"/>
                  <a:gd name="connsiteX14" fmla="*/ 2244015 w 4027223"/>
                  <a:gd name="connsiteY14" fmla="*/ 1522607 h 1802242"/>
                  <a:gd name="connsiteX15" fmla="*/ 2301628 w 4027223"/>
                  <a:gd name="connsiteY15" fmla="*/ 432508 h 1802242"/>
                  <a:gd name="connsiteX16" fmla="*/ 2516449 w 4027223"/>
                  <a:gd name="connsiteY16" fmla="*/ 970268 h 1802242"/>
                  <a:gd name="connsiteX17" fmla="*/ 2423046 w 4027223"/>
                  <a:gd name="connsiteY17" fmla="*/ 98261 h 1802242"/>
                  <a:gd name="connsiteX18" fmla="*/ 2584369 w 4027223"/>
                  <a:gd name="connsiteY18" fmla="*/ 169807 h 1802242"/>
                  <a:gd name="connsiteX19" fmla="*/ 2826212 w 4027223"/>
                  <a:gd name="connsiteY19" fmla="*/ 1467693 h 1802242"/>
                  <a:gd name="connsiteX20" fmla="*/ 3098954 w 4027223"/>
                  <a:gd name="connsiteY20" fmla="*/ 1613698 h 1802242"/>
                  <a:gd name="connsiteX21" fmla="*/ 3263900 w 4027223"/>
                  <a:gd name="connsiteY21" fmla="*/ 373257 h 1802242"/>
                  <a:gd name="connsiteX22" fmla="*/ 3404216 w 4027223"/>
                  <a:gd name="connsiteY22" fmla="*/ 1600931 h 1802242"/>
                  <a:gd name="connsiteX23" fmla="*/ 3684324 w 4027223"/>
                  <a:gd name="connsiteY23" fmla="*/ 1785303 h 1802242"/>
                  <a:gd name="connsiteX24" fmla="*/ 4027223 w 4027223"/>
                  <a:gd name="connsiteY24" fmla="*/ 1791653 h 1802242"/>
                  <a:gd name="connsiteX0" fmla="*/ 0 w 4027223"/>
                  <a:gd name="connsiteY0" fmla="*/ 1795657 h 1802242"/>
                  <a:gd name="connsiteX1" fmla="*/ 292100 w 4027223"/>
                  <a:gd name="connsiteY1" fmla="*/ 1802007 h 1802242"/>
                  <a:gd name="connsiteX2" fmla="*/ 457200 w 4027223"/>
                  <a:gd name="connsiteY2" fmla="*/ 1795657 h 1802242"/>
                  <a:gd name="connsiteX3" fmla="*/ 673100 w 4027223"/>
                  <a:gd name="connsiteY3" fmla="*/ 1751207 h 1802242"/>
                  <a:gd name="connsiteX4" fmla="*/ 838200 w 4027223"/>
                  <a:gd name="connsiteY4" fmla="*/ 1497207 h 1802242"/>
                  <a:gd name="connsiteX5" fmla="*/ 1066800 w 4027223"/>
                  <a:gd name="connsiteY5" fmla="*/ 189107 h 1802242"/>
                  <a:gd name="connsiteX6" fmla="*/ 1207114 w 4027223"/>
                  <a:gd name="connsiteY6" fmla="*/ 1719432 h 1802242"/>
                  <a:gd name="connsiteX7" fmla="*/ 1334268 w 4027223"/>
                  <a:gd name="connsiteY7" fmla="*/ 686550 h 1802242"/>
                  <a:gd name="connsiteX8" fmla="*/ 1492250 w 4027223"/>
                  <a:gd name="connsiteY8" fmla="*/ 1509907 h 1802242"/>
                  <a:gd name="connsiteX9" fmla="*/ 1549400 w 4027223"/>
                  <a:gd name="connsiteY9" fmla="*/ 1694057 h 1802242"/>
                  <a:gd name="connsiteX10" fmla="*/ 1720850 w 4027223"/>
                  <a:gd name="connsiteY10" fmla="*/ 1668657 h 1802242"/>
                  <a:gd name="connsiteX11" fmla="*/ 1848002 w 4027223"/>
                  <a:gd name="connsiteY11" fmla="*/ 544707 h 1802242"/>
                  <a:gd name="connsiteX12" fmla="*/ 1930400 w 4027223"/>
                  <a:gd name="connsiteY12" fmla="*/ 1573407 h 1802242"/>
                  <a:gd name="connsiteX13" fmla="*/ 2071949 w 4027223"/>
                  <a:gd name="connsiteY13" fmla="*/ 1702575 h 1802242"/>
                  <a:gd name="connsiteX14" fmla="*/ 2244015 w 4027223"/>
                  <a:gd name="connsiteY14" fmla="*/ 1522607 h 1802242"/>
                  <a:gd name="connsiteX15" fmla="*/ 2301628 w 4027223"/>
                  <a:gd name="connsiteY15" fmla="*/ 432508 h 1802242"/>
                  <a:gd name="connsiteX16" fmla="*/ 2516449 w 4027223"/>
                  <a:gd name="connsiteY16" fmla="*/ 970268 h 1802242"/>
                  <a:gd name="connsiteX17" fmla="*/ 2423046 w 4027223"/>
                  <a:gd name="connsiteY17" fmla="*/ 98261 h 1802242"/>
                  <a:gd name="connsiteX18" fmla="*/ 2722375 w 4027223"/>
                  <a:gd name="connsiteY18" fmla="*/ 169807 h 1802242"/>
                  <a:gd name="connsiteX19" fmla="*/ 2826212 w 4027223"/>
                  <a:gd name="connsiteY19" fmla="*/ 1467693 h 1802242"/>
                  <a:gd name="connsiteX20" fmla="*/ 3098954 w 4027223"/>
                  <a:gd name="connsiteY20" fmla="*/ 1613698 h 1802242"/>
                  <a:gd name="connsiteX21" fmla="*/ 3263900 w 4027223"/>
                  <a:gd name="connsiteY21" fmla="*/ 373257 h 1802242"/>
                  <a:gd name="connsiteX22" fmla="*/ 3404216 w 4027223"/>
                  <a:gd name="connsiteY22" fmla="*/ 1600931 h 1802242"/>
                  <a:gd name="connsiteX23" fmla="*/ 3684324 w 4027223"/>
                  <a:gd name="connsiteY23" fmla="*/ 1785303 h 1802242"/>
                  <a:gd name="connsiteX24" fmla="*/ 4027223 w 4027223"/>
                  <a:gd name="connsiteY24" fmla="*/ 1791653 h 1802242"/>
                  <a:gd name="connsiteX0" fmla="*/ 0 w 4027223"/>
                  <a:gd name="connsiteY0" fmla="*/ 1733455 h 1740040"/>
                  <a:gd name="connsiteX1" fmla="*/ 292100 w 4027223"/>
                  <a:gd name="connsiteY1" fmla="*/ 1739805 h 1740040"/>
                  <a:gd name="connsiteX2" fmla="*/ 457200 w 4027223"/>
                  <a:gd name="connsiteY2" fmla="*/ 1733455 h 1740040"/>
                  <a:gd name="connsiteX3" fmla="*/ 673100 w 4027223"/>
                  <a:gd name="connsiteY3" fmla="*/ 1689005 h 1740040"/>
                  <a:gd name="connsiteX4" fmla="*/ 838200 w 4027223"/>
                  <a:gd name="connsiteY4" fmla="*/ 1435005 h 1740040"/>
                  <a:gd name="connsiteX5" fmla="*/ 1066800 w 4027223"/>
                  <a:gd name="connsiteY5" fmla="*/ 126905 h 1740040"/>
                  <a:gd name="connsiteX6" fmla="*/ 1207114 w 4027223"/>
                  <a:gd name="connsiteY6" fmla="*/ 1657230 h 1740040"/>
                  <a:gd name="connsiteX7" fmla="*/ 1334268 w 4027223"/>
                  <a:gd name="connsiteY7" fmla="*/ 624348 h 1740040"/>
                  <a:gd name="connsiteX8" fmla="*/ 1492250 w 4027223"/>
                  <a:gd name="connsiteY8" fmla="*/ 1447705 h 1740040"/>
                  <a:gd name="connsiteX9" fmla="*/ 1549400 w 4027223"/>
                  <a:gd name="connsiteY9" fmla="*/ 1631855 h 1740040"/>
                  <a:gd name="connsiteX10" fmla="*/ 1720850 w 4027223"/>
                  <a:gd name="connsiteY10" fmla="*/ 1606455 h 1740040"/>
                  <a:gd name="connsiteX11" fmla="*/ 1848002 w 4027223"/>
                  <a:gd name="connsiteY11" fmla="*/ 482505 h 1740040"/>
                  <a:gd name="connsiteX12" fmla="*/ 1930400 w 4027223"/>
                  <a:gd name="connsiteY12" fmla="*/ 1511205 h 1740040"/>
                  <a:gd name="connsiteX13" fmla="*/ 2071949 w 4027223"/>
                  <a:gd name="connsiteY13" fmla="*/ 1640373 h 1740040"/>
                  <a:gd name="connsiteX14" fmla="*/ 2244015 w 4027223"/>
                  <a:gd name="connsiteY14" fmla="*/ 1460405 h 1740040"/>
                  <a:gd name="connsiteX15" fmla="*/ 2301628 w 4027223"/>
                  <a:gd name="connsiteY15" fmla="*/ 370306 h 1740040"/>
                  <a:gd name="connsiteX16" fmla="*/ 2516449 w 4027223"/>
                  <a:gd name="connsiteY16" fmla="*/ 908066 h 1740040"/>
                  <a:gd name="connsiteX17" fmla="*/ 2586141 w 4027223"/>
                  <a:gd name="connsiteY17" fmla="*/ 188192 h 1740040"/>
                  <a:gd name="connsiteX18" fmla="*/ 2722375 w 4027223"/>
                  <a:gd name="connsiteY18" fmla="*/ 107605 h 1740040"/>
                  <a:gd name="connsiteX19" fmla="*/ 2826212 w 4027223"/>
                  <a:gd name="connsiteY19" fmla="*/ 1405491 h 1740040"/>
                  <a:gd name="connsiteX20" fmla="*/ 3098954 w 4027223"/>
                  <a:gd name="connsiteY20" fmla="*/ 1551496 h 1740040"/>
                  <a:gd name="connsiteX21" fmla="*/ 3263900 w 4027223"/>
                  <a:gd name="connsiteY21" fmla="*/ 311055 h 1740040"/>
                  <a:gd name="connsiteX22" fmla="*/ 3404216 w 4027223"/>
                  <a:gd name="connsiteY22" fmla="*/ 1538729 h 1740040"/>
                  <a:gd name="connsiteX23" fmla="*/ 3684324 w 4027223"/>
                  <a:gd name="connsiteY23" fmla="*/ 1723101 h 1740040"/>
                  <a:gd name="connsiteX24" fmla="*/ 4027223 w 4027223"/>
                  <a:gd name="connsiteY24" fmla="*/ 1729451 h 1740040"/>
                  <a:gd name="connsiteX0" fmla="*/ 0 w 4027223"/>
                  <a:gd name="connsiteY0" fmla="*/ 1696566 h 1703151"/>
                  <a:gd name="connsiteX1" fmla="*/ 292100 w 4027223"/>
                  <a:gd name="connsiteY1" fmla="*/ 1702916 h 1703151"/>
                  <a:gd name="connsiteX2" fmla="*/ 457200 w 4027223"/>
                  <a:gd name="connsiteY2" fmla="*/ 1696566 h 1703151"/>
                  <a:gd name="connsiteX3" fmla="*/ 673100 w 4027223"/>
                  <a:gd name="connsiteY3" fmla="*/ 1652116 h 1703151"/>
                  <a:gd name="connsiteX4" fmla="*/ 838200 w 4027223"/>
                  <a:gd name="connsiteY4" fmla="*/ 1398116 h 1703151"/>
                  <a:gd name="connsiteX5" fmla="*/ 1066800 w 4027223"/>
                  <a:gd name="connsiteY5" fmla="*/ 90016 h 1703151"/>
                  <a:gd name="connsiteX6" fmla="*/ 1207114 w 4027223"/>
                  <a:gd name="connsiteY6" fmla="*/ 1620341 h 1703151"/>
                  <a:gd name="connsiteX7" fmla="*/ 1334268 w 4027223"/>
                  <a:gd name="connsiteY7" fmla="*/ 587459 h 1703151"/>
                  <a:gd name="connsiteX8" fmla="*/ 1492250 w 4027223"/>
                  <a:gd name="connsiteY8" fmla="*/ 1410816 h 1703151"/>
                  <a:gd name="connsiteX9" fmla="*/ 1549400 w 4027223"/>
                  <a:gd name="connsiteY9" fmla="*/ 1594966 h 1703151"/>
                  <a:gd name="connsiteX10" fmla="*/ 1720850 w 4027223"/>
                  <a:gd name="connsiteY10" fmla="*/ 1569566 h 1703151"/>
                  <a:gd name="connsiteX11" fmla="*/ 1848002 w 4027223"/>
                  <a:gd name="connsiteY11" fmla="*/ 445616 h 1703151"/>
                  <a:gd name="connsiteX12" fmla="*/ 1930400 w 4027223"/>
                  <a:gd name="connsiteY12" fmla="*/ 1474316 h 1703151"/>
                  <a:gd name="connsiteX13" fmla="*/ 2071949 w 4027223"/>
                  <a:gd name="connsiteY13" fmla="*/ 1603484 h 1703151"/>
                  <a:gd name="connsiteX14" fmla="*/ 2244015 w 4027223"/>
                  <a:gd name="connsiteY14" fmla="*/ 1423516 h 1703151"/>
                  <a:gd name="connsiteX15" fmla="*/ 2301628 w 4027223"/>
                  <a:gd name="connsiteY15" fmla="*/ 333417 h 1703151"/>
                  <a:gd name="connsiteX16" fmla="*/ 2516449 w 4027223"/>
                  <a:gd name="connsiteY16" fmla="*/ 871177 h 1703151"/>
                  <a:gd name="connsiteX17" fmla="*/ 2586139 w 4027223"/>
                  <a:gd name="connsiteY17" fmla="*/ 341469 h 1703151"/>
                  <a:gd name="connsiteX18" fmla="*/ 2722375 w 4027223"/>
                  <a:gd name="connsiteY18" fmla="*/ 70716 h 1703151"/>
                  <a:gd name="connsiteX19" fmla="*/ 2826212 w 4027223"/>
                  <a:gd name="connsiteY19" fmla="*/ 1368602 h 1703151"/>
                  <a:gd name="connsiteX20" fmla="*/ 3098954 w 4027223"/>
                  <a:gd name="connsiteY20" fmla="*/ 1514607 h 1703151"/>
                  <a:gd name="connsiteX21" fmla="*/ 3263900 w 4027223"/>
                  <a:gd name="connsiteY21" fmla="*/ 274166 h 1703151"/>
                  <a:gd name="connsiteX22" fmla="*/ 3404216 w 4027223"/>
                  <a:gd name="connsiteY22" fmla="*/ 1501840 h 1703151"/>
                  <a:gd name="connsiteX23" fmla="*/ 3684324 w 4027223"/>
                  <a:gd name="connsiteY23" fmla="*/ 1686212 h 1703151"/>
                  <a:gd name="connsiteX24" fmla="*/ 4027223 w 4027223"/>
                  <a:gd name="connsiteY24" fmla="*/ 1692562 h 1703151"/>
                  <a:gd name="connsiteX0" fmla="*/ 0 w 4027223"/>
                  <a:gd name="connsiteY0" fmla="*/ 1699436 h 1706021"/>
                  <a:gd name="connsiteX1" fmla="*/ 292100 w 4027223"/>
                  <a:gd name="connsiteY1" fmla="*/ 1705786 h 1706021"/>
                  <a:gd name="connsiteX2" fmla="*/ 457200 w 4027223"/>
                  <a:gd name="connsiteY2" fmla="*/ 1699436 h 1706021"/>
                  <a:gd name="connsiteX3" fmla="*/ 673100 w 4027223"/>
                  <a:gd name="connsiteY3" fmla="*/ 1654986 h 1706021"/>
                  <a:gd name="connsiteX4" fmla="*/ 838200 w 4027223"/>
                  <a:gd name="connsiteY4" fmla="*/ 1400986 h 1706021"/>
                  <a:gd name="connsiteX5" fmla="*/ 1066800 w 4027223"/>
                  <a:gd name="connsiteY5" fmla="*/ 92886 h 1706021"/>
                  <a:gd name="connsiteX6" fmla="*/ 1207114 w 4027223"/>
                  <a:gd name="connsiteY6" fmla="*/ 1623211 h 1706021"/>
                  <a:gd name="connsiteX7" fmla="*/ 1334268 w 4027223"/>
                  <a:gd name="connsiteY7" fmla="*/ 590329 h 1706021"/>
                  <a:gd name="connsiteX8" fmla="*/ 1492250 w 4027223"/>
                  <a:gd name="connsiteY8" fmla="*/ 1413686 h 1706021"/>
                  <a:gd name="connsiteX9" fmla="*/ 1549400 w 4027223"/>
                  <a:gd name="connsiteY9" fmla="*/ 1597836 h 1706021"/>
                  <a:gd name="connsiteX10" fmla="*/ 1720850 w 4027223"/>
                  <a:gd name="connsiteY10" fmla="*/ 1572436 h 1706021"/>
                  <a:gd name="connsiteX11" fmla="*/ 1848002 w 4027223"/>
                  <a:gd name="connsiteY11" fmla="*/ 448486 h 1706021"/>
                  <a:gd name="connsiteX12" fmla="*/ 1930400 w 4027223"/>
                  <a:gd name="connsiteY12" fmla="*/ 1477186 h 1706021"/>
                  <a:gd name="connsiteX13" fmla="*/ 2071949 w 4027223"/>
                  <a:gd name="connsiteY13" fmla="*/ 1606354 h 1706021"/>
                  <a:gd name="connsiteX14" fmla="*/ 2244015 w 4027223"/>
                  <a:gd name="connsiteY14" fmla="*/ 1426386 h 1706021"/>
                  <a:gd name="connsiteX15" fmla="*/ 2301628 w 4027223"/>
                  <a:gd name="connsiteY15" fmla="*/ 336287 h 1706021"/>
                  <a:gd name="connsiteX16" fmla="*/ 2516449 w 4027223"/>
                  <a:gd name="connsiteY16" fmla="*/ 874047 h 1706021"/>
                  <a:gd name="connsiteX17" fmla="*/ 2573595 w 4027223"/>
                  <a:gd name="connsiteY17" fmla="*/ 323209 h 1706021"/>
                  <a:gd name="connsiteX18" fmla="*/ 2722375 w 4027223"/>
                  <a:gd name="connsiteY18" fmla="*/ 73586 h 1706021"/>
                  <a:gd name="connsiteX19" fmla="*/ 2826212 w 4027223"/>
                  <a:gd name="connsiteY19" fmla="*/ 1371472 h 1706021"/>
                  <a:gd name="connsiteX20" fmla="*/ 3098954 w 4027223"/>
                  <a:gd name="connsiteY20" fmla="*/ 1517477 h 1706021"/>
                  <a:gd name="connsiteX21" fmla="*/ 3263900 w 4027223"/>
                  <a:gd name="connsiteY21" fmla="*/ 277036 h 1706021"/>
                  <a:gd name="connsiteX22" fmla="*/ 3404216 w 4027223"/>
                  <a:gd name="connsiteY22" fmla="*/ 1504710 h 1706021"/>
                  <a:gd name="connsiteX23" fmla="*/ 3684324 w 4027223"/>
                  <a:gd name="connsiteY23" fmla="*/ 1689082 h 1706021"/>
                  <a:gd name="connsiteX24" fmla="*/ 4027223 w 4027223"/>
                  <a:gd name="connsiteY24" fmla="*/ 1695432 h 1706021"/>
                  <a:gd name="connsiteX0" fmla="*/ 0 w 4027223"/>
                  <a:gd name="connsiteY0" fmla="*/ 1699436 h 1706021"/>
                  <a:gd name="connsiteX1" fmla="*/ 292100 w 4027223"/>
                  <a:gd name="connsiteY1" fmla="*/ 1705786 h 1706021"/>
                  <a:gd name="connsiteX2" fmla="*/ 457200 w 4027223"/>
                  <a:gd name="connsiteY2" fmla="*/ 1699436 h 1706021"/>
                  <a:gd name="connsiteX3" fmla="*/ 673100 w 4027223"/>
                  <a:gd name="connsiteY3" fmla="*/ 1654986 h 1706021"/>
                  <a:gd name="connsiteX4" fmla="*/ 838200 w 4027223"/>
                  <a:gd name="connsiteY4" fmla="*/ 1400986 h 1706021"/>
                  <a:gd name="connsiteX5" fmla="*/ 1066800 w 4027223"/>
                  <a:gd name="connsiteY5" fmla="*/ 92886 h 1706021"/>
                  <a:gd name="connsiteX6" fmla="*/ 1207114 w 4027223"/>
                  <a:gd name="connsiteY6" fmla="*/ 1623211 h 1706021"/>
                  <a:gd name="connsiteX7" fmla="*/ 1334268 w 4027223"/>
                  <a:gd name="connsiteY7" fmla="*/ 590329 h 1706021"/>
                  <a:gd name="connsiteX8" fmla="*/ 1492250 w 4027223"/>
                  <a:gd name="connsiteY8" fmla="*/ 1413686 h 1706021"/>
                  <a:gd name="connsiteX9" fmla="*/ 1549400 w 4027223"/>
                  <a:gd name="connsiteY9" fmla="*/ 1597836 h 1706021"/>
                  <a:gd name="connsiteX10" fmla="*/ 1720850 w 4027223"/>
                  <a:gd name="connsiteY10" fmla="*/ 1572436 h 1706021"/>
                  <a:gd name="connsiteX11" fmla="*/ 1848002 w 4027223"/>
                  <a:gd name="connsiteY11" fmla="*/ 448486 h 1706021"/>
                  <a:gd name="connsiteX12" fmla="*/ 1930400 w 4027223"/>
                  <a:gd name="connsiteY12" fmla="*/ 1477186 h 1706021"/>
                  <a:gd name="connsiteX13" fmla="*/ 2071949 w 4027223"/>
                  <a:gd name="connsiteY13" fmla="*/ 1606354 h 1706021"/>
                  <a:gd name="connsiteX14" fmla="*/ 2244015 w 4027223"/>
                  <a:gd name="connsiteY14" fmla="*/ 1426386 h 1706021"/>
                  <a:gd name="connsiteX15" fmla="*/ 2301628 w 4027223"/>
                  <a:gd name="connsiteY15" fmla="*/ 336287 h 1706021"/>
                  <a:gd name="connsiteX16" fmla="*/ 2478811 w 4027223"/>
                  <a:gd name="connsiteY16" fmla="*/ 874048 h 1706021"/>
                  <a:gd name="connsiteX17" fmla="*/ 2573595 w 4027223"/>
                  <a:gd name="connsiteY17" fmla="*/ 323209 h 1706021"/>
                  <a:gd name="connsiteX18" fmla="*/ 2722375 w 4027223"/>
                  <a:gd name="connsiteY18" fmla="*/ 73586 h 1706021"/>
                  <a:gd name="connsiteX19" fmla="*/ 2826212 w 4027223"/>
                  <a:gd name="connsiteY19" fmla="*/ 1371472 h 1706021"/>
                  <a:gd name="connsiteX20" fmla="*/ 3098954 w 4027223"/>
                  <a:gd name="connsiteY20" fmla="*/ 1517477 h 1706021"/>
                  <a:gd name="connsiteX21" fmla="*/ 3263900 w 4027223"/>
                  <a:gd name="connsiteY21" fmla="*/ 277036 h 1706021"/>
                  <a:gd name="connsiteX22" fmla="*/ 3404216 w 4027223"/>
                  <a:gd name="connsiteY22" fmla="*/ 1504710 h 1706021"/>
                  <a:gd name="connsiteX23" fmla="*/ 3684324 w 4027223"/>
                  <a:gd name="connsiteY23" fmla="*/ 1689082 h 1706021"/>
                  <a:gd name="connsiteX24" fmla="*/ 4027223 w 4027223"/>
                  <a:gd name="connsiteY24" fmla="*/ 1695432 h 1706021"/>
                  <a:gd name="connsiteX0" fmla="*/ 0 w 4027223"/>
                  <a:gd name="connsiteY0" fmla="*/ 1699436 h 1706021"/>
                  <a:gd name="connsiteX1" fmla="*/ 292100 w 4027223"/>
                  <a:gd name="connsiteY1" fmla="*/ 1705786 h 1706021"/>
                  <a:gd name="connsiteX2" fmla="*/ 457200 w 4027223"/>
                  <a:gd name="connsiteY2" fmla="*/ 1699436 h 1706021"/>
                  <a:gd name="connsiteX3" fmla="*/ 673100 w 4027223"/>
                  <a:gd name="connsiteY3" fmla="*/ 1654986 h 1706021"/>
                  <a:gd name="connsiteX4" fmla="*/ 838200 w 4027223"/>
                  <a:gd name="connsiteY4" fmla="*/ 1400986 h 1706021"/>
                  <a:gd name="connsiteX5" fmla="*/ 1066800 w 4027223"/>
                  <a:gd name="connsiteY5" fmla="*/ 92886 h 1706021"/>
                  <a:gd name="connsiteX6" fmla="*/ 1207114 w 4027223"/>
                  <a:gd name="connsiteY6" fmla="*/ 1623211 h 1706021"/>
                  <a:gd name="connsiteX7" fmla="*/ 1334268 w 4027223"/>
                  <a:gd name="connsiteY7" fmla="*/ 590329 h 1706021"/>
                  <a:gd name="connsiteX8" fmla="*/ 1492250 w 4027223"/>
                  <a:gd name="connsiteY8" fmla="*/ 1413686 h 1706021"/>
                  <a:gd name="connsiteX9" fmla="*/ 1549400 w 4027223"/>
                  <a:gd name="connsiteY9" fmla="*/ 1597836 h 1706021"/>
                  <a:gd name="connsiteX10" fmla="*/ 1720850 w 4027223"/>
                  <a:gd name="connsiteY10" fmla="*/ 1572436 h 1706021"/>
                  <a:gd name="connsiteX11" fmla="*/ 1848002 w 4027223"/>
                  <a:gd name="connsiteY11" fmla="*/ 448486 h 1706021"/>
                  <a:gd name="connsiteX12" fmla="*/ 1930400 w 4027223"/>
                  <a:gd name="connsiteY12" fmla="*/ 1477186 h 1706021"/>
                  <a:gd name="connsiteX13" fmla="*/ 2071949 w 4027223"/>
                  <a:gd name="connsiteY13" fmla="*/ 1606354 h 1706021"/>
                  <a:gd name="connsiteX14" fmla="*/ 2244015 w 4027223"/>
                  <a:gd name="connsiteY14" fmla="*/ 1426386 h 1706021"/>
                  <a:gd name="connsiteX15" fmla="*/ 2301628 w 4027223"/>
                  <a:gd name="connsiteY15" fmla="*/ 336287 h 1706021"/>
                  <a:gd name="connsiteX16" fmla="*/ 2478811 w 4027223"/>
                  <a:gd name="connsiteY16" fmla="*/ 874048 h 1706021"/>
                  <a:gd name="connsiteX17" fmla="*/ 2573595 w 4027223"/>
                  <a:gd name="connsiteY17" fmla="*/ 323209 h 1706021"/>
                  <a:gd name="connsiteX18" fmla="*/ 2722375 w 4027223"/>
                  <a:gd name="connsiteY18" fmla="*/ 73586 h 1706021"/>
                  <a:gd name="connsiteX19" fmla="*/ 2826212 w 4027223"/>
                  <a:gd name="connsiteY19" fmla="*/ 1371472 h 1706021"/>
                  <a:gd name="connsiteX20" fmla="*/ 3098954 w 4027223"/>
                  <a:gd name="connsiteY20" fmla="*/ 1517477 h 1706021"/>
                  <a:gd name="connsiteX21" fmla="*/ 3263900 w 4027223"/>
                  <a:gd name="connsiteY21" fmla="*/ 277036 h 1706021"/>
                  <a:gd name="connsiteX22" fmla="*/ 3404216 w 4027223"/>
                  <a:gd name="connsiteY22" fmla="*/ 1504710 h 1706021"/>
                  <a:gd name="connsiteX23" fmla="*/ 3684324 w 4027223"/>
                  <a:gd name="connsiteY23" fmla="*/ 1689082 h 1706021"/>
                  <a:gd name="connsiteX24" fmla="*/ 4027223 w 4027223"/>
                  <a:gd name="connsiteY24" fmla="*/ 1695432 h 1706021"/>
                  <a:gd name="connsiteX0" fmla="*/ 0 w 4027223"/>
                  <a:gd name="connsiteY0" fmla="*/ 1699436 h 1706021"/>
                  <a:gd name="connsiteX1" fmla="*/ 292100 w 4027223"/>
                  <a:gd name="connsiteY1" fmla="*/ 1705786 h 1706021"/>
                  <a:gd name="connsiteX2" fmla="*/ 457200 w 4027223"/>
                  <a:gd name="connsiteY2" fmla="*/ 1699436 h 1706021"/>
                  <a:gd name="connsiteX3" fmla="*/ 673100 w 4027223"/>
                  <a:gd name="connsiteY3" fmla="*/ 1654986 h 1706021"/>
                  <a:gd name="connsiteX4" fmla="*/ 838200 w 4027223"/>
                  <a:gd name="connsiteY4" fmla="*/ 1400986 h 1706021"/>
                  <a:gd name="connsiteX5" fmla="*/ 1066800 w 4027223"/>
                  <a:gd name="connsiteY5" fmla="*/ 92886 h 1706021"/>
                  <a:gd name="connsiteX6" fmla="*/ 1207114 w 4027223"/>
                  <a:gd name="connsiteY6" fmla="*/ 1623211 h 1706021"/>
                  <a:gd name="connsiteX7" fmla="*/ 1334268 w 4027223"/>
                  <a:gd name="connsiteY7" fmla="*/ 590329 h 1706021"/>
                  <a:gd name="connsiteX8" fmla="*/ 1492250 w 4027223"/>
                  <a:gd name="connsiteY8" fmla="*/ 1413686 h 1706021"/>
                  <a:gd name="connsiteX9" fmla="*/ 1549400 w 4027223"/>
                  <a:gd name="connsiteY9" fmla="*/ 1597836 h 1706021"/>
                  <a:gd name="connsiteX10" fmla="*/ 1720850 w 4027223"/>
                  <a:gd name="connsiteY10" fmla="*/ 1572436 h 1706021"/>
                  <a:gd name="connsiteX11" fmla="*/ 1848002 w 4027223"/>
                  <a:gd name="connsiteY11" fmla="*/ 448486 h 1706021"/>
                  <a:gd name="connsiteX12" fmla="*/ 1930400 w 4027223"/>
                  <a:gd name="connsiteY12" fmla="*/ 1477186 h 1706021"/>
                  <a:gd name="connsiteX13" fmla="*/ 2071949 w 4027223"/>
                  <a:gd name="connsiteY13" fmla="*/ 1606354 h 1706021"/>
                  <a:gd name="connsiteX14" fmla="*/ 2244015 w 4027223"/>
                  <a:gd name="connsiteY14" fmla="*/ 1426386 h 1706021"/>
                  <a:gd name="connsiteX15" fmla="*/ 2301628 w 4027223"/>
                  <a:gd name="connsiteY15" fmla="*/ 336287 h 1706021"/>
                  <a:gd name="connsiteX16" fmla="*/ 2478811 w 4027223"/>
                  <a:gd name="connsiteY16" fmla="*/ 874048 h 1706021"/>
                  <a:gd name="connsiteX17" fmla="*/ 2573595 w 4027223"/>
                  <a:gd name="connsiteY17" fmla="*/ 323209 h 1706021"/>
                  <a:gd name="connsiteX18" fmla="*/ 2722375 w 4027223"/>
                  <a:gd name="connsiteY18" fmla="*/ 73586 h 1706021"/>
                  <a:gd name="connsiteX19" fmla="*/ 2826212 w 4027223"/>
                  <a:gd name="connsiteY19" fmla="*/ 1371472 h 1706021"/>
                  <a:gd name="connsiteX20" fmla="*/ 3098954 w 4027223"/>
                  <a:gd name="connsiteY20" fmla="*/ 1517477 h 1706021"/>
                  <a:gd name="connsiteX21" fmla="*/ 3263900 w 4027223"/>
                  <a:gd name="connsiteY21" fmla="*/ 277036 h 1706021"/>
                  <a:gd name="connsiteX22" fmla="*/ 3404216 w 4027223"/>
                  <a:gd name="connsiteY22" fmla="*/ 1504710 h 1706021"/>
                  <a:gd name="connsiteX23" fmla="*/ 3684323 w 4027223"/>
                  <a:gd name="connsiteY23" fmla="*/ 1697535 h 1706021"/>
                  <a:gd name="connsiteX24" fmla="*/ 4027223 w 4027223"/>
                  <a:gd name="connsiteY24" fmla="*/ 1695432 h 1706021"/>
                  <a:gd name="connsiteX0" fmla="*/ 0 w 4077407"/>
                  <a:gd name="connsiteY0" fmla="*/ 1699436 h 1706021"/>
                  <a:gd name="connsiteX1" fmla="*/ 292100 w 4077407"/>
                  <a:gd name="connsiteY1" fmla="*/ 1705786 h 1706021"/>
                  <a:gd name="connsiteX2" fmla="*/ 457200 w 4077407"/>
                  <a:gd name="connsiteY2" fmla="*/ 1699436 h 1706021"/>
                  <a:gd name="connsiteX3" fmla="*/ 673100 w 4077407"/>
                  <a:gd name="connsiteY3" fmla="*/ 1654986 h 1706021"/>
                  <a:gd name="connsiteX4" fmla="*/ 838200 w 4077407"/>
                  <a:gd name="connsiteY4" fmla="*/ 1400986 h 1706021"/>
                  <a:gd name="connsiteX5" fmla="*/ 1066800 w 4077407"/>
                  <a:gd name="connsiteY5" fmla="*/ 92886 h 1706021"/>
                  <a:gd name="connsiteX6" fmla="*/ 1207114 w 4077407"/>
                  <a:gd name="connsiteY6" fmla="*/ 1623211 h 1706021"/>
                  <a:gd name="connsiteX7" fmla="*/ 1334268 w 4077407"/>
                  <a:gd name="connsiteY7" fmla="*/ 590329 h 1706021"/>
                  <a:gd name="connsiteX8" fmla="*/ 1492250 w 4077407"/>
                  <a:gd name="connsiteY8" fmla="*/ 1413686 h 1706021"/>
                  <a:gd name="connsiteX9" fmla="*/ 1549400 w 4077407"/>
                  <a:gd name="connsiteY9" fmla="*/ 1597836 h 1706021"/>
                  <a:gd name="connsiteX10" fmla="*/ 1720850 w 4077407"/>
                  <a:gd name="connsiteY10" fmla="*/ 1572436 h 1706021"/>
                  <a:gd name="connsiteX11" fmla="*/ 1848002 w 4077407"/>
                  <a:gd name="connsiteY11" fmla="*/ 448486 h 1706021"/>
                  <a:gd name="connsiteX12" fmla="*/ 1930400 w 4077407"/>
                  <a:gd name="connsiteY12" fmla="*/ 1477186 h 1706021"/>
                  <a:gd name="connsiteX13" fmla="*/ 2071949 w 4077407"/>
                  <a:gd name="connsiteY13" fmla="*/ 1606354 h 1706021"/>
                  <a:gd name="connsiteX14" fmla="*/ 2244015 w 4077407"/>
                  <a:gd name="connsiteY14" fmla="*/ 1426386 h 1706021"/>
                  <a:gd name="connsiteX15" fmla="*/ 2301628 w 4077407"/>
                  <a:gd name="connsiteY15" fmla="*/ 336287 h 1706021"/>
                  <a:gd name="connsiteX16" fmla="*/ 2478811 w 4077407"/>
                  <a:gd name="connsiteY16" fmla="*/ 874048 h 1706021"/>
                  <a:gd name="connsiteX17" fmla="*/ 2573595 w 4077407"/>
                  <a:gd name="connsiteY17" fmla="*/ 323209 h 1706021"/>
                  <a:gd name="connsiteX18" fmla="*/ 2722375 w 4077407"/>
                  <a:gd name="connsiteY18" fmla="*/ 73586 h 1706021"/>
                  <a:gd name="connsiteX19" fmla="*/ 2826212 w 4077407"/>
                  <a:gd name="connsiteY19" fmla="*/ 1371472 h 1706021"/>
                  <a:gd name="connsiteX20" fmla="*/ 3098954 w 4077407"/>
                  <a:gd name="connsiteY20" fmla="*/ 1517477 h 1706021"/>
                  <a:gd name="connsiteX21" fmla="*/ 3263900 w 4077407"/>
                  <a:gd name="connsiteY21" fmla="*/ 277036 h 1706021"/>
                  <a:gd name="connsiteX22" fmla="*/ 3404216 w 4077407"/>
                  <a:gd name="connsiteY22" fmla="*/ 1504710 h 1706021"/>
                  <a:gd name="connsiteX23" fmla="*/ 3684323 w 4077407"/>
                  <a:gd name="connsiteY23" fmla="*/ 1697535 h 1706021"/>
                  <a:gd name="connsiteX24" fmla="*/ 4077407 w 4077407"/>
                  <a:gd name="connsiteY24" fmla="*/ 1703883 h 1706021"/>
                  <a:gd name="connsiteX0" fmla="*/ 0 w 4077407"/>
                  <a:gd name="connsiteY0" fmla="*/ 1699436 h 1703883"/>
                  <a:gd name="connsiteX1" fmla="*/ 457200 w 4077407"/>
                  <a:gd name="connsiteY1" fmla="*/ 1699436 h 1703883"/>
                  <a:gd name="connsiteX2" fmla="*/ 673100 w 4077407"/>
                  <a:gd name="connsiteY2" fmla="*/ 1654986 h 1703883"/>
                  <a:gd name="connsiteX3" fmla="*/ 838200 w 4077407"/>
                  <a:gd name="connsiteY3" fmla="*/ 1400986 h 1703883"/>
                  <a:gd name="connsiteX4" fmla="*/ 1066800 w 4077407"/>
                  <a:gd name="connsiteY4" fmla="*/ 92886 h 1703883"/>
                  <a:gd name="connsiteX5" fmla="*/ 1207114 w 4077407"/>
                  <a:gd name="connsiteY5" fmla="*/ 1623211 h 1703883"/>
                  <a:gd name="connsiteX6" fmla="*/ 1334268 w 4077407"/>
                  <a:gd name="connsiteY6" fmla="*/ 590329 h 1703883"/>
                  <a:gd name="connsiteX7" fmla="*/ 1492250 w 4077407"/>
                  <a:gd name="connsiteY7" fmla="*/ 1413686 h 1703883"/>
                  <a:gd name="connsiteX8" fmla="*/ 1549400 w 4077407"/>
                  <a:gd name="connsiteY8" fmla="*/ 1597836 h 1703883"/>
                  <a:gd name="connsiteX9" fmla="*/ 1720850 w 4077407"/>
                  <a:gd name="connsiteY9" fmla="*/ 1572436 h 1703883"/>
                  <a:gd name="connsiteX10" fmla="*/ 1848002 w 4077407"/>
                  <a:gd name="connsiteY10" fmla="*/ 448486 h 1703883"/>
                  <a:gd name="connsiteX11" fmla="*/ 1930400 w 4077407"/>
                  <a:gd name="connsiteY11" fmla="*/ 1477186 h 1703883"/>
                  <a:gd name="connsiteX12" fmla="*/ 2071949 w 4077407"/>
                  <a:gd name="connsiteY12" fmla="*/ 1606354 h 1703883"/>
                  <a:gd name="connsiteX13" fmla="*/ 2244015 w 4077407"/>
                  <a:gd name="connsiteY13" fmla="*/ 1426386 h 1703883"/>
                  <a:gd name="connsiteX14" fmla="*/ 2301628 w 4077407"/>
                  <a:gd name="connsiteY14" fmla="*/ 336287 h 1703883"/>
                  <a:gd name="connsiteX15" fmla="*/ 2478811 w 4077407"/>
                  <a:gd name="connsiteY15" fmla="*/ 874048 h 1703883"/>
                  <a:gd name="connsiteX16" fmla="*/ 2573595 w 4077407"/>
                  <a:gd name="connsiteY16" fmla="*/ 323209 h 1703883"/>
                  <a:gd name="connsiteX17" fmla="*/ 2722375 w 4077407"/>
                  <a:gd name="connsiteY17" fmla="*/ 73586 h 1703883"/>
                  <a:gd name="connsiteX18" fmla="*/ 2826212 w 4077407"/>
                  <a:gd name="connsiteY18" fmla="*/ 1371472 h 1703883"/>
                  <a:gd name="connsiteX19" fmla="*/ 3098954 w 4077407"/>
                  <a:gd name="connsiteY19" fmla="*/ 1517477 h 1703883"/>
                  <a:gd name="connsiteX20" fmla="*/ 3263900 w 4077407"/>
                  <a:gd name="connsiteY20" fmla="*/ 277036 h 1703883"/>
                  <a:gd name="connsiteX21" fmla="*/ 3404216 w 4077407"/>
                  <a:gd name="connsiteY21" fmla="*/ 1504710 h 1703883"/>
                  <a:gd name="connsiteX22" fmla="*/ 3684323 w 4077407"/>
                  <a:gd name="connsiteY22" fmla="*/ 1697535 h 1703883"/>
                  <a:gd name="connsiteX23" fmla="*/ 4077407 w 4077407"/>
                  <a:gd name="connsiteY23" fmla="*/ 1703883 h 1703883"/>
                  <a:gd name="connsiteX0" fmla="*/ 0 w 4077407"/>
                  <a:gd name="connsiteY0" fmla="*/ 1699436 h 1712363"/>
                  <a:gd name="connsiteX1" fmla="*/ 457200 w 4077407"/>
                  <a:gd name="connsiteY1" fmla="*/ 1699436 h 1712363"/>
                  <a:gd name="connsiteX2" fmla="*/ 673100 w 4077407"/>
                  <a:gd name="connsiteY2" fmla="*/ 1654986 h 1712363"/>
                  <a:gd name="connsiteX3" fmla="*/ 838200 w 4077407"/>
                  <a:gd name="connsiteY3" fmla="*/ 1400986 h 1712363"/>
                  <a:gd name="connsiteX4" fmla="*/ 1066800 w 4077407"/>
                  <a:gd name="connsiteY4" fmla="*/ 92886 h 1712363"/>
                  <a:gd name="connsiteX5" fmla="*/ 1207114 w 4077407"/>
                  <a:gd name="connsiteY5" fmla="*/ 1623211 h 1712363"/>
                  <a:gd name="connsiteX6" fmla="*/ 1334268 w 4077407"/>
                  <a:gd name="connsiteY6" fmla="*/ 590329 h 1712363"/>
                  <a:gd name="connsiteX7" fmla="*/ 1492250 w 4077407"/>
                  <a:gd name="connsiteY7" fmla="*/ 1413686 h 1712363"/>
                  <a:gd name="connsiteX8" fmla="*/ 1549400 w 4077407"/>
                  <a:gd name="connsiteY8" fmla="*/ 1597836 h 1712363"/>
                  <a:gd name="connsiteX9" fmla="*/ 1720850 w 4077407"/>
                  <a:gd name="connsiteY9" fmla="*/ 1572436 h 1712363"/>
                  <a:gd name="connsiteX10" fmla="*/ 1848002 w 4077407"/>
                  <a:gd name="connsiteY10" fmla="*/ 448486 h 1712363"/>
                  <a:gd name="connsiteX11" fmla="*/ 1930400 w 4077407"/>
                  <a:gd name="connsiteY11" fmla="*/ 1477186 h 1712363"/>
                  <a:gd name="connsiteX12" fmla="*/ 2071949 w 4077407"/>
                  <a:gd name="connsiteY12" fmla="*/ 1606354 h 1712363"/>
                  <a:gd name="connsiteX13" fmla="*/ 2244015 w 4077407"/>
                  <a:gd name="connsiteY13" fmla="*/ 1426386 h 1712363"/>
                  <a:gd name="connsiteX14" fmla="*/ 2301628 w 4077407"/>
                  <a:gd name="connsiteY14" fmla="*/ 336287 h 1712363"/>
                  <a:gd name="connsiteX15" fmla="*/ 2478811 w 4077407"/>
                  <a:gd name="connsiteY15" fmla="*/ 874048 h 1712363"/>
                  <a:gd name="connsiteX16" fmla="*/ 2573595 w 4077407"/>
                  <a:gd name="connsiteY16" fmla="*/ 323209 h 1712363"/>
                  <a:gd name="connsiteX17" fmla="*/ 2722375 w 4077407"/>
                  <a:gd name="connsiteY17" fmla="*/ 73586 h 1712363"/>
                  <a:gd name="connsiteX18" fmla="*/ 2826212 w 4077407"/>
                  <a:gd name="connsiteY18" fmla="*/ 1371472 h 1712363"/>
                  <a:gd name="connsiteX19" fmla="*/ 3098954 w 4077407"/>
                  <a:gd name="connsiteY19" fmla="*/ 1517477 h 1712363"/>
                  <a:gd name="connsiteX20" fmla="*/ 3263900 w 4077407"/>
                  <a:gd name="connsiteY20" fmla="*/ 277036 h 1712363"/>
                  <a:gd name="connsiteX21" fmla="*/ 3404216 w 4077407"/>
                  <a:gd name="connsiteY21" fmla="*/ 1504710 h 1712363"/>
                  <a:gd name="connsiteX22" fmla="*/ 3696869 w 4077407"/>
                  <a:gd name="connsiteY22" fmla="*/ 1710213 h 1712363"/>
                  <a:gd name="connsiteX23" fmla="*/ 4077407 w 4077407"/>
                  <a:gd name="connsiteY23" fmla="*/ 1703883 h 1712363"/>
                  <a:gd name="connsiteX0" fmla="*/ 0 w 4077407"/>
                  <a:gd name="connsiteY0" fmla="*/ 1699436 h 1704953"/>
                  <a:gd name="connsiteX1" fmla="*/ 457200 w 4077407"/>
                  <a:gd name="connsiteY1" fmla="*/ 1699436 h 1704953"/>
                  <a:gd name="connsiteX2" fmla="*/ 673100 w 4077407"/>
                  <a:gd name="connsiteY2" fmla="*/ 1654986 h 1704953"/>
                  <a:gd name="connsiteX3" fmla="*/ 838200 w 4077407"/>
                  <a:gd name="connsiteY3" fmla="*/ 1400986 h 1704953"/>
                  <a:gd name="connsiteX4" fmla="*/ 1066800 w 4077407"/>
                  <a:gd name="connsiteY4" fmla="*/ 92886 h 1704953"/>
                  <a:gd name="connsiteX5" fmla="*/ 1207114 w 4077407"/>
                  <a:gd name="connsiteY5" fmla="*/ 1623211 h 1704953"/>
                  <a:gd name="connsiteX6" fmla="*/ 1334268 w 4077407"/>
                  <a:gd name="connsiteY6" fmla="*/ 590329 h 1704953"/>
                  <a:gd name="connsiteX7" fmla="*/ 1492250 w 4077407"/>
                  <a:gd name="connsiteY7" fmla="*/ 1413686 h 1704953"/>
                  <a:gd name="connsiteX8" fmla="*/ 1549400 w 4077407"/>
                  <a:gd name="connsiteY8" fmla="*/ 1597836 h 1704953"/>
                  <a:gd name="connsiteX9" fmla="*/ 1720850 w 4077407"/>
                  <a:gd name="connsiteY9" fmla="*/ 1572436 h 1704953"/>
                  <a:gd name="connsiteX10" fmla="*/ 1848002 w 4077407"/>
                  <a:gd name="connsiteY10" fmla="*/ 448486 h 1704953"/>
                  <a:gd name="connsiteX11" fmla="*/ 1930400 w 4077407"/>
                  <a:gd name="connsiteY11" fmla="*/ 1477186 h 1704953"/>
                  <a:gd name="connsiteX12" fmla="*/ 2071949 w 4077407"/>
                  <a:gd name="connsiteY12" fmla="*/ 1606354 h 1704953"/>
                  <a:gd name="connsiteX13" fmla="*/ 2244015 w 4077407"/>
                  <a:gd name="connsiteY13" fmla="*/ 1426386 h 1704953"/>
                  <a:gd name="connsiteX14" fmla="*/ 2301628 w 4077407"/>
                  <a:gd name="connsiteY14" fmla="*/ 336287 h 1704953"/>
                  <a:gd name="connsiteX15" fmla="*/ 2478811 w 4077407"/>
                  <a:gd name="connsiteY15" fmla="*/ 874048 h 1704953"/>
                  <a:gd name="connsiteX16" fmla="*/ 2573595 w 4077407"/>
                  <a:gd name="connsiteY16" fmla="*/ 323209 h 1704953"/>
                  <a:gd name="connsiteX17" fmla="*/ 2722375 w 4077407"/>
                  <a:gd name="connsiteY17" fmla="*/ 73586 h 1704953"/>
                  <a:gd name="connsiteX18" fmla="*/ 2826212 w 4077407"/>
                  <a:gd name="connsiteY18" fmla="*/ 1371472 h 1704953"/>
                  <a:gd name="connsiteX19" fmla="*/ 3098954 w 4077407"/>
                  <a:gd name="connsiteY19" fmla="*/ 1517477 h 1704953"/>
                  <a:gd name="connsiteX20" fmla="*/ 3263900 w 4077407"/>
                  <a:gd name="connsiteY20" fmla="*/ 277036 h 1704953"/>
                  <a:gd name="connsiteX21" fmla="*/ 3404216 w 4077407"/>
                  <a:gd name="connsiteY21" fmla="*/ 1504710 h 1704953"/>
                  <a:gd name="connsiteX22" fmla="*/ 3709413 w 4077407"/>
                  <a:gd name="connsiteY22" fmla="*/ 1701758 h 1704953"/>
                  <a:gd name="connsiteX23" fmla="*/ 4077407 w 4077407"/>
                  <a:gd name="connsiteY23" fmla="*/ 1703883 h 1704953"/>
                  <a:gd name="connsiteX0" fmla="*/ 0 w 4077407"/>
                  <a:gd name="connsiteY0" fmla="*/ 1699436 h 1703883"/>
                  <a:gd name="connsiteX1" fmla="*/ 457200 w 4077407"/>
                  <a:gd name="connsiteY1" fmla="*/ 1699436 h 1703883"/>
                  <a:gd name="connsiteX2" fmla="*/ 673100 w 4077407"/>
                  <a:gd name="connsiteY2" fmla="*/ 1654986 h 1703883"/>
                  <a:gd name="connsiteX3" fmla="*/ 838200 w 4077407"/>
                  <a:gd name="connsiteY3" fmla="*/ 1400986 h 1703883"/>
                  <a:gd name="connsiteX4" fmla="*/ 1066800 w 4077407"/>
                  <a:gd name="connsiteY4" fmla="*/ 92886 h 1703883"/>
                  <a:gd name="connsiteX5" fmla="*/ 1207114 w 4077407"/>
                  <a:gd name="connsiteY5" fmla="*/ 1623211 h 1703883"/>
                  <a:gd name="connsiteX6" fmla="*/ 1334268 w 4077407"/>
                  <a:gd name="connsiteY6" fmla="*/ 590329 h 1703883"/>
                  <a:gd name="connsiteX7" fmla="*/ 1492250 w 4077407"/>
                  <a:gd name="connsiteY7" fmla="*/ 1413686 h 1703883"/>
                  <a:gd name="connsiteX8" fmla="*/ 1549400 w 4077407"/>
                  <a:gd name="connsiteY8" fmla="*/ 1597836 h 1703883"/>
                  <a:gd name="connsiteX9" fmla="*/ 1720850 w 4077407"/>
                  <a:gd name="connsiteY9" fmla="*/ 1572436 h 1703883"/>
                  <a:gd name="connsiteX10" fmla="*/ 1848002 w 4077407"/>
                  <a:gd name="connsiteY10" fmla="*/ 448486 h 1703883"/>
                  <a:gd name="connsiteX11" fmla="*/ 1930400 w 4077407"/>
                  <a:gd name="connsiteY11" fmla="*/ 1477186 h 1703883"/>
                  <a:gd name="connsiteX12" fmla="*/ 2071949 w 4077407"/>
                  <a:gd name="connsiteY12" fmla="*/ 1606354 h 1703883"/>
                  <a:gd name="connsiteX13" fmla="*/ 2244015 w 4077407"/>
                  <a:gd name="connsiteY13" fmla="*/ 1426386 h 1703883"/>
                  <a:gd name="connsiteX14" fmla="*/ 2301628 w 4077407"/>
                  <a:gd name="connsiteY14" fmla="*/ 336287 h 1703883"/>
                  <a:gd name="connsiteX15" fmla="*/ 2478811 w 4077407"/>
                  <a:gd name="connsiteY15" fmla="*/ 874048 h 1703883"/>
                  <a:gd name="connsiteX16" fmla="*/ 2573595 w 4077407"/>
                  <a:gd name="connsiteY16" fmla="*/ 323209 h 1703883"/>
                  <a:gd name="connsiteX17" fmla="*/ 2722375 w 4077407"/>
                  <a:gd name="connsiteY17" fmla="*/ 73586 h 1703883"/>
                  <a:gd name="connsiteX18" fmla="*/ 2826212 w 4077407"/>
                  <a:gd name="connsiteY18" fmla="*/ 1371472 h 1703883"/>
                  <a:gd name="connsiteX19" fmla="*/ 3098954 w 4077407"/>
                  <a:gd name="connsiteY19" fmla="*/ 1517477 h 1703883"/>
                  <a:gd name="connsiteX20" fmla="*/ 3263900 w 4077407"/>
                  <a:gd name="connsiteY20" fmla="*/ 277036 h 1703883"/>
                  <a:gd name="connsiteX21" fmla="*/ 3404216 w 4077407"/>
                  <a:gd name="connsiteY21" fmla="*/ 1504710 h 1703883"/>
                  <a:gd name="connsiteX22" fmla="*/ 3681182 w 4077407"/>
                  <a:gd name="connsiteY22" fmla="*/ 1698590 h 1703883"/>
                  <a:gd name="connsiteX23" fmla="*/ 4077407 w 4077407"/>
                  <a:gd name="connsiteY23" fmla="*/ 1703883 h 1703883"/>
                  <a:gd name="connsiteX0" fmla="*/ 0 w 4077407"/>
                  <a:gd name="connsiteY0" fmla="*/ 1699436 h 1703883"/>
                  <a:gd name="connsiteX1" fmla="*/ 457200 w 4077407"/>
                  <a:gd name="connsiteY1" fmla="*/ 1699436 h 1703883"/>
                  <a:gd name="connsiteX2" fmla="*/ 673100 w 4077407"/>
                  <a:gd name="connsiteY2" fmla="*/ 1654986 h 1703883"/>
                  <a:gd name="connsiteX3" fmla="*/ 838200 w 4077407"/>
                  <a:gd name="connsiteY3" fmla="*/ 1400986 h 1703883"/>
                  <a:gd name="connsiteX4" fmla="*/ 1066800 w 4077407"/>
                  <a:gd name="connsiteY4" fmla="*/ 92886 h 1703883"/>
                  <a:gd name="connsiteX5" fmla="*/ 1207114 w 4077407"/>
                  <a:gd name="connsiteY5" fmla="*/ 1623211 h 1703883"/>
                  <a:gd name="connsiteX6" fmla="*/ 1334268 w 4077407"/>
                  <a:gd name="connsiteY6" fmla="*/ 590329 h 1703883"/>
                  <a:gd name="connsiteX7" fmla="*/ 1492250 w 4077407"/>
                  <a:gd name="connsiteY7" fmla="*/ 1413686 h 1703883"/>
                  <a:gd name="connsiteX8" fmla="*/ 1549400 w 4077407"/>
                  <a:gd name="connsiteY8" fmla="*/ 1597836 h 1703883"/>
                  <a:gd name="connsiteX9" fmla="*/ 1720850 w 4077407"/>
                  <a:gd name="connsiteY9" fmla="*/ 1572436 h 1703883"/>
                  <a:gd name="connsiteX10" fmla="*/ 1848002 w 4077407"/>
                  <a:gd name="connsiteY10" fmla="*/ 448486 h 1703883"/>
                  <a:gd name="connsiteX11" fmla="*/ 1930400 w 4077407"/>
                  <a:gd name="connsiteY11" fmla="*/ 1477186 h 1703883"/>
                  <a:gd name="connsiteX12" fmla="*/ 2071949 w 4077407"/>
                  <a:gd name="connsiteY12" fmla="*/ 1606354 h 1703883"/>
                  <a:gd name="connsiteX13" fmla="*/ 2244015 w 4077407"/>
                  <a:gd name="connsiteY13" fmla="*/ 1426386 h 1703883"/>
                  <a:gd name="connsiteX14" fmla="*/ 2301628 w 4077407"/>
                  <a:gd name="connsiteY14" fmla="*/ 336287 h 1703883"/>
                  <a:gd name="connsiteX15" fmla="*/ 2478811 w 4077407"/>
                  <a:gd name="connsiteY15" fmla="*/ 874048 h 1703883"/>
                  <a:gd name="connsiteX16" fmla="*/ 2573595 w 4077407"/>
                  <a:gd name="connsiteY16" fmla="*/ 323209 h 1703883"/>
                  <a:gd name="connsiteX17" fmla="*/ 2722375 w 4077407"/>
                  <a:gd name="connsiteY17" fmla="*/ 73586 h 1703883"/>
                  <a:gd name="connsiteX18" fmla="*/ 2826212 w 4077407"/>
                  <a:gd name="connsiteY18" fmla="*/ 1371472 h 1703883"/>
                  <a:gd name="connsiteX19" fmla="*/ 3098954 w 4077407"/>
                  <a:gd name="connsiteY19" fmla="*/ 1517477 h 1703883"/>
                  <a:gd name="connsiteX20" fmla="*/ 3263900 w 4077407"/>
                  <a:gd name="connsiteY20" fmla="*/ 277036 h 1703883"/>
                  <a:gd name="connsiteX21" fmla="*/ 3404216 w 4077407"/>
                  <a:gd name="connsiteY21" fmla="*/ 1504710 h 1703883"/>
                  <a:gd name="connsiteX22" fmla="*/ 3681182 w 4077407"/>
                  <a:gd name="connsiteY22" fmla="*/ 1698590 h 1703883"/>
                  <a:gd name="connsiteX23" fmla="*/ 4077407 w 4077407"/>
                  <a:gd name="connsiteY23" fmla="*/ 1703883 h 1703883"/>
                  <a:gd name="connsiteX0" fmla="*/ 0 w 4077407"/>
                  <a:gd name="connsiteY0" fmla="*/ 1699436 h 1703883"/>
                  <a:gd name="connsiteX1" fmla="*/ 457200 w 4077407"/>
                  <a:gd name="connsiteY1" fmla="*/ 1699436 h 1703883"/>
                  <a:gd name="connsiteX2" fmla="*/ 673100 w 4077407"/>
                  <a:gd name="connsiteY2" fmla="*/ 1654986 h 1703883"/>
                  <a:gd name="connsiteX3" fmla="*/ 838200 w 4077407"/>
                  <a:gd name="connsiteY3" fmla="*/ 1400986 h 1703883"/>
                  <a:gd name="connsiteX4" fmla="*/ 1066800 w 4077407"/>
                  <a:gd name="connsiteY4" fmla="*/ 92886 h 1703883"/>
                  <a:gd name="connsiteX5" fmla="*/ 1207114 w 4077407"/>
                  <a:gd name="connsiteY5" fmla="*/ 1623211 h 1703883"/>
                  <a:gd name="connsiteX6" fmla="*/ 1334268 w 4077407"/>
                  <a:gd name="connsiteY6" fmla="*/ 590329 h 1703883"/>
                  <a:gd name="connsiteX7" fmla="*/ 1492250 w 4077407"/>
                  <a:gd name="connsiteY7" fmla="*/ 1413686 h 1703883"/>
                  <a:gd name="connsiteX8" fmla="*/ 1549400 w 4077407"/>
                  <a:gd name="connsiteY8" fmla="*/ 1597836 h 1703883"/>
                  <a:gd name="connsiteX9" fmla="*/ 1720850 w 4077407"/>
                  <a:gd name="connsiteY9" fmla="*/ 1572436 h 1703883"/>
                  <a:gd name="connsiteX10" fmla="*/ 1848002 w 4077407"/>
                  <a:gd name="connsiteY10" fmla="*/ 448486 h 1703883"/>
                  <a:gd name="connsiteX11" fmla="*/ 1930400 w 4077407"/>
                  <a:gd name="connsiteY11" fmla="*/ 1477186 h 1703883"/>
                  <a:gd name="connsiteX12" fmla="*/ 2071949 w 4077407"/>
                  <a:gd name="connsiteY12" fmla="*/ 1606354 h 1703883"/>
                  <a:gd name="connsiteX13" fmla="*/ 2244015 w 4077407"/>
                  <a:gd name="connsiteY13" fmla="*/ 1426386 h 1703883"/>
                  <a:gd name="connsiteX14" fmla="*/ 2301628 w 4077407"/>
                  <a:gd name="connsiteY14" fmla="*/ 336287 h 1703883"/>
                  <a:gd name="connsiteX15" fmla="*/ 2478811 w 4077407"/>
                  <a:gd name="connsiteY15" fmla="*/ 874048 h 1703883"/>
                  <a:gd name="connsiteX16" fmla="*/ 2573595 w 4077407"/>
                  <a:gd name="connsiteY16" fmla="*/ 323209 h 1703883"/>
                  <a:gd name="connsiteX17" fmla="*/ 2722375 w 4077407"/>
                  <a:gd name="connsiteY17" fmla="*/ 73586 h 1703883"/>
                  <a:gd name="connsiteX18" fmla="*/ 2826212 w 4077407"/>
                  <a:gd name="connsiteY18" fmla="*/ 1371472 h 1703883"/>
                  <a:gd name="connsiteX19" fmla="*/ 3098954 w 4077407"/>
                  <a:gd name="connsiteY19" fmla="*/ 1517477 h 1703883"/>
                  <a:gd name="connsiteX20" fmla="*/ 3263900 w 4077407"/>
                  <a:gd name="connsiteY20" fmla="*/ 277036 h 1703883"/>
                  <a:gd name="connsiteX21" fmla="*/ 3404216 w 4077407"/>
                  <a:gd name="connsiteY21" fmla="*/ 1504710 h 1703883"/>
                  <a:gd name="connsiteX22" fmla="*/ 3784687 w 4077407"/>
                  <a:gd name="connsiteY22" fmla="*/ 1654218 h 1703883"/>
                  <a:gd name="connsiteX23" fmla="*/ 4077407 w 4077407"/>
                  <a:gd name="connsiteY23" fmla="*/ 1703883 h 1703883"/>
                  <a:gd name="connsiteX0" fmla="*/ 0 w 4077407"/>
                  <a:gd name="connsiteY0" fmla="*/ 1699436 h 1703883"/>
                  <a:gd name="connsiteX1" fmla="*/ 457200 w 4077407"/>
                  <a:gd name="connsiteY1" fmla="*/ 1699436 h 1703883"/>
                  <a:gd name="connsiteX2" fmla="*/ 673100 w 4077407"/>
                  <a:gd name="connsiteY2" fmla="*/ 1654986 h 1703883"/>
                  <a:gd name="connsiteX3" fmla="*/ 838200 w 4077407"/>
                  <a:gd name="connsiteY3" fmla="*/ 1400986 h 1703883"/>
                  <a:gd name="connsiteX4" fmla="*/ 1066800 w 4077407"/>
                  <a:gd name="connsiteY4" fmla="*/ 92886 h 1703883"/>
                  <a:gd name="connsiteX5" fmla="*/ 1207114 w 4077407"/>
                  <a:gd name="connsiteY5" fmla="*/ 1623211 h 1703883"/>
                  <a:gd name="connsiteX6" fmla="*/ 1334268 w 4077407"/>
                  <a:gd name="connsiteY6" fmla="*/ 590329 h 1703883"/>
                  <a:gd name="connsiteX7" fmla="*/ 1492250 w 4077407"/>
                  <a:gd name="connsiteY7" fmla="*/ 1413686 h 1703883"/>
                  <a:gd name="connsiteX8" fmla="*/ 1549400 w 4077407"/>
                  <a:gd name="connsiteY8" fmla="*/ 1597836 h 1703883"/>
                  <a:gd name="connsiteX9" fmla="*/ 1720850 w 4077407"/>
                  <a:gd name="connsiteY9" fmla="*/ 1572436 h 1703883"/>
                  <a:gd name="connsiteX10" fmla="*/ 1848002 w 4077407"/>
                  <a:gd name="connsiteY10" fmla="*/ 448486 h 1703883"/>
                  <a:gd name="connsiteX11" fmla="*/ 1930400 w 4077407"/>
                  <a:gd name="connsiteY11" fmla="*/ 1477186 h 1703883"/>
                  <a:gd name="connsiteX12" fmla="*/ 2071949 w 4077407"/>
                  <a:gd name="connsiteY12" fmla="*/ 1606354 h 1703883"/>
                  <a:gd name="connsiteX13" fmla="*/ 2244015 w 4077407"/>
                  <a:gd name="connsiteY13" fmla="*/ 1426386 h 1703883"/>
                  <a:gd name="connsiteX14" fmla="*/ 2301628 w 4077407"/>
                  <a:gd name="connsiteY14" fmla="*/ 336287 h 1703883"/>
                  <a:gd name="connsiteX15" fmla="*/ 2478811 w 4077407"/>
                  <a:gd name="connsiteY15" fmla="*/ 874048 h 1703883"/>
                  <a:gd name="connsiteX16" fmla="*/ 2573595 w 4077407"/>
                  <a:gd name="connsiteY16" fmla="*/ 323209 h 1703883"/>
                  <a:gd name="connsiteX17" fmla="*/ 2722375 w 4077407"/>
                  <a:gd name="connsiteY17" fmla="*/ 73586 h 1703883"/>
                  <a:gd name="connsiteX18" fmla="*/ 2826212 w 4077407"/>
                  <a:gd name="connsiteY18" fmla="*/ 1371472 h 1703883"/>
                  <a:gd name="connsiteX19" fmla="*/ 3098954 w 4077407"/>
                  <a:gd name="connsiteY19" fmla="*/ 1517477 h 1703883"/>
                  <a:gd name="connsiteX20" fmla="*/ 3263900 w 4077407"/>
                  <a:gd name="connsiteY20" fmla="*/ 277036 h 1703883"/>
                  <a:gd name="connsiteX21" fmla="*/ 3404216 w 4077407"/>
                  <a:gd name="connsiteY21" fmla="*/ 1504710 h 1703883"/>
                  <a:gd name="connsiteX22" fmla="*/ 3699999 w 4077407"/>
                  <a:gd name="connsiteY22" fmla="*/ 1654218 h 1703883"/>
                  <a:gd name="connsiteX23" fmla="*/ 4077407 w 4077407"/>
                  <a:gd name="connsiteY23" fmla="*/ 1703883 h 1703883"/>
                  <a:gd name="connsiteX0" fmla="*/ 0 w 4077407"/>
                  <a:gd name="connsiteY0" fmla="*/ 1699436 h 1703883"/>
                  <a:gd name="connsiteX1" fmla="*/ 457200 w 4077407"/>
                  <a:gd name="connsiteY1" fmla="*/ 1699436 h 1703883"/>
                  <a:gd name="connsiteX2" fmla="*/ 673100 w 4077407"/>
                  <a:gd name="connsiteY2" fmla="*/ 1654986 h 1703883"/>
                  <a:gd name="connsiteX3" fmla="*/ 838200 w 4077407"/>
                  <a:gd name="connsiteY3" fmla="*/ 1400986 h 1703883"/>
                  <a:gd name="connsiteX4" fmla="*/ 1066800 w 4077407"/>
                  <a:gd name="connsiteY4" fmla="*/ 92886 h 1703883"/>
                  <a:gd name="connsiteX5" fmla="*/ 1207114 w 4077407"/>
                  <a:gd name="connsiteY5" fmla="*/ 1623211 h 1703883"/>
                  <a:gd name="connsiteX6" fmla="*/ 1334268 w 4077407"/>
                  <a:gd name="connsiteY6" fmla="*/ 590329 h 1703883"/>
                  <a:gd name="connsiteX7" fmla="*/ 1492250 w 4077407"/>
                  <a:gd name="connsiteY7" fmla="*/ 1413686 h 1703883"/>
                  <a:gd name="connsiteX8" fmla="*/ 1549400 w 4077407"/>
                  <a:gd name="connsiteY8" fmla="*/ 1597836 h 1703883"/>
                  <a:gd name="connsiteX9" fmla="*/ 1720850 w 4077407"/>
                  <a:gd name="connsiteY9" fmla="*/ 1572436 h 1703883"/>
                  <a:gd name="connsiteX10" fmla="*/ 1848002 w 4077407"/>
                  <a:gd name="connsiteY10" fmla="*/ 448486 h 1703883"/>
                  <a:gd name="connsiteX11" fmla="*/ 1930400 w 4077407"/>
                  <a:gd name="connsiteY11" fmla="*/ 1477186 h 1703883"/>
                  <a:gd name="connsiteX12" fmla="*/ 2071949 w 4077407"/>
                  <a:gd name="connsiteY12" fmla="*/ 1606354 h 1703883"/>
                  <a:gd name="connsiteX13" fmla="*/ 2244015 w 4077407"/>
                  <a:gd name="connsiteY13" fmla="*/ 1426386 h 1703883"/>
                  <a:gd name="connsiteX14" fmla="*/ 2301628 w 4077407"/>
                  <a:gd name="connsiteY14" fmla="*/ 336287 h 1703883"/>
                  <a:gd name="connsiteX15" fmla="*/ 2478811 w 4077407"/>
                  <a:gd name="connsiteY15" fmla="*/ 874048 h 1703883"/>
                  <a:gd name="connsiteX16" fmla="*/ 2573595 w 4077407"/>
                  <a:gd name="connsiteY16" fmla="*/ 323209 h 1703883"/>
                  <a:gd name="connsiteX17" fmla="*/ 2722375 w 4077407"/>
                  <a:gd name="connsiteY17" fmla="*/ 73586 h 1703883"/>
                  <a:gd name="connsiteX18" fmla="*/ 2826212 w 4077407"/>
                  <a:gd name="connsiteY18" fmla="*/ 1371472 h 1703883"/>
                  <a:gd name="connsiteX19" fmla="*/ 3098954 w 4077407"/>
                  <a:gd name="connsiteY19" fmla="*/ 1517477 h 1703883"/>
                  <a:gd name="connsiteX20" fmla="*/ 3263900 w 4077407"/>
                  <a:gd name="connsiteY20" fmla="*/ 277036 h 1703883"/>
                  <a:gd name="connsiteX21" fmla="*/ 3404216 w 4077407"/>
                  <a:gd name="connsiteY21" fmla="*/ 1504710 h 1703883"/>
                  <a:gd name="connsiteX22" fmla="*/ 3699999 w 4077407"/>
                  <a:gd name="connsiteY22" fmla="*/ 1654218 h 1703883"/>
                  <a:gd name="connsiteX23" fmla="*/ 4077407 w 4077407"/>
                  <a:gd name="connsiteY23" fmla="*/ 1703883 h 1703883"/>
                  <a:gd name="connsiteX0" fmla="*/ 0 w 4077407"/>
                  <a:gd name="connsiteY0" fmla="*/ 1699436 h 1703883"/>
                  <a:gd name="connsiteX1" fmla="*/ 457200 w 4077407"/>
                  <a:gd name="connsiteY1" fmla="*/ 1699436 h 1703883"/>
                  <a:gd name="connsiteX2" fmla="*/ 673100 w 4077407"/>
                  <a:gd name="connsiteY2" fmla="*/ 1654986 h 1703883"/>
                  <a:gd name="connsiteX3" fmla="*/ 838200 w 4077407"/>
                  <a:gd name="connsiteY3" fmla="*/ 1400986 h 1703883"/>
                  <a:gd name="connsiteX4" fmla="*/ 1066800 w 4077407"/>
                  <a:gd name="connsiteY4" fmla="*/ 92886 h 1703883"/>
                  <a:gd name="connsiteX5" fmla="*/ 1207114 w 4077407"/>
                  <a:gd name="connsiteY5" fmla="*/ 1623211 h 1703883"/>
                  <a:gd name="connsiteX6" fmla="*/ 1334268 w 4077407"/>
                  <a:gd name="connsiteY6" fmla="*/ 590329 h 1703883"/>
                  <a:gd name="connsiteX7" fmla="*/ 1492250 w 4077407"/>
                  <a:gd name="connsiteY7" fmla="*/ 1413686 h 1703883"/>
                  <a:gd name="connsiteX8" fmla="*/ 1549400 w 4077407"/>
                  <a:gd name="connsiteY8" fmla="*/ 1597836 h 1703883"/>
                  <a:gd name="connsiteX9" fmla="*/ 1720850 w 4077407"/>
                  <a:gd name="connsiteY9" fmla="*/ 1572436 h 1703883"/>
                  <a:gd name="connsiteX10" fmla="*/ 1848002 w 4077407"/>
                  <a:gd name="connsiteY10" fmla="*/ 448486 h 1703883"/>
                  <a:gd name="connsiteX11" fmla="*/ 1930400 w 4077407"/>
                  <a:gd name="connsiteY11" fmla="*/ 1477186 h 1703883"/>
                  <a:gd name="connsiteX12" fmla="*/ 2071949 w 4077407"/>
                  <a:gd name="connsiteY12" fmla="*/ 1606354 h 1703883"/>
                  <a:gd name="connsiteX13" fmla="*/ 2244015 w 4077407"/>
                  <a:gd name="connsiteY13" fmla="*/ 1426386 h 1703883"/>
                  <a:gd name="connsiteX14" fmla="*/ 2301628 w 4077407"/>
                  <a:gd name="connsiteY14" fmla="*/ 336287 h 1703883"/>
                  <a:gd name="connsiteX15" fmla="*/ 2478811 w 4077407"/>
                  <a:gd name="connsiteY15" fmla="*/ 874048 h 1703883"/>
                  <a:gd name="connsiteX16" fmla="*/ 2573595 w 4077407"/>
                  <a:gd name="connsiteY16" fmla="*/ 323209 h 1703883"/>
                  <a:gd name="connsiteX17" fmla="*/ 2722375 w 4077407"/>
                  <a:gd name="connsiteY17" fmla="*/ 73586 h 1703883"/>
                  <a:gd name="connsiteX18" fmla="*/ 2826212 w 4077407"/>
                  <a:gd name="connsiteY18" fmla="*/ 1371472 h 1703883"/>
                  <a:gd name="connsiteX19" fmla="*/ 3098954 w 4077407"/>
                  <a:gd name="connsiteY19" fmla="*/ 1517477 h 1703883"/>
                  <a:gd name="connsiteX20" fmla="*/ 3263900 w 4077407"/>
                  <a:gd name="connsiteY20" fmla="*/ 277036 h 1703883"/>
                  <a:gd name="connsiteX21" fmla="*/ 3404216 w 4077407"/>
                  <a:gd name="connsiteY21" fmla="*/ 1504710 h 1703883"/>
                  <a:gd name="connsiteX22" fmla="*/ 3699999 w 4077407"/>
                  <a:gd name="connsiteY22" fmla="*/ 1654218 h 1703883"/>
                  <a:gd name="connsiteX23" fmla="*/ 4077407 w 4077407"/>
                  <a:gd name="connsiteY23" fmla="*/ 1703883 h 1703883"/>
                  <a:gd name="connsiteX0" fmla="*/ 0 w 4077407"/>
                  <a:gd name="connsiteY0" fmla="*/ 1699436 h 1703883"/>
                  <a:gd name="connsiteX1" fmla="*/ 457200 w 4077407"/>
                  <a:gd name="connsiteY1" fmla="*/ 1699436 h 1703883"/>
                  <a:gd name="connsiteX2" fmla="*/ 673100 w 4077407"/>
                  <a:gd name="connsiteY2" fmla="*/ 1654986 h 1703883"/>
                  <a:gd name="connsiteX3" fmla="*/ 838200 w 4077407"/>
                  <a:gd name="connsiteY3" fmla="*/ 1400986 h 1703883"/>
                  <a:gd name="connsiteX4" fmla="*/ 1066800 w 4077407"/>
                  <a:gd name="connsiteY4" fmla="*/ 92886 h 1703883"/>
                  <a:gd name="connsiteX5" fmla="*/ 1207114 w 4077407"/>
                  <a:gd name="connsiteY5" fmla="*/ 1623211 h 1703883"/>
                  <a:gd name="connsiteX6" fmla="*/ 1334268 w 4077407"/>
                  <a:gd name="connsiteY6" fmla="*/ 590329 h 1703883"/>
                  <a:gd name="connsiteX7" fmla="*/ 1492250 w 4077407"/>
                  <a:gd name="connsiteY7" fmla="*/ 1413686 h 1703883"/>
                  <a:gd name="connsiteX8" fmla="*/ 1549400 w 4077407"/>
                  <a:gd name="connsiteY8" fmla="*/ 1597836 h 1703883"/>
                  <a:gd name="connsiteX9" fmla="*/ 1720850 w 4077407"/>
                  <a:gd name="connsiteY9" fmla="*/ 1572436 h 1703883"/>
                  <a:gd name="connsiteX10" fmla="*/ 1848002 w 4077407"/>
                  <a:gd name="connsiteY10" fmla="*/ 448486 h 1703883"/>
                  <a:gd name="connsiteX11" fmla="*/ 1930400 w 4077407"/>
                  <a:gd name="connsiteY11" fmla="*/ 1477186 h 1703883"/>
                  <a:gd name="connsiteX12" fmla="*/ 2071949 w 4077407"/>
                  <a:gd name="connsiteY12" fmla="*/ 1606354 h 1703883"/>
                  <a:gd name="connsiteX13" fmla="*/ 2244015 w 4077407"/>
                  <a:gd name="connsiteY13" fmla="*/ 1426386 h 1703883"/>
                  <a:gd name="connsiteX14" fmla="*/ 2301628 w 4077407"/>
                  <a:gd name="connsiteY14" fmla="*/ 336287 h 1703883"/>
                  <a:gd name="connsiteX15" fmla="*/ 2478811 w 4077407"/>
                  <a:gd name="connsiteY15" fmla="*/ 874048 h 1703883"/>
                  <a:gd name="connsiteX16" fmla="*/ 2573595 w 4077407"/>
                  <a:gd name="connsiteY16" fmla="*/ 323209 h 1703883"/>
                  <a:gd name="connsiteX17" fmla="*/ 2722375 w 4077407"/>
                  <a:gd name="connsiteY17" fmla="*/ 73586 h 1703883"/>
                  <a:gd name="connsiteX18" fmla="*/ 2826212 w 4077407"/>
                  <a:gd name="connsiteY18" fmla="*/ 1371472 h 1703883"/>
                  <a:gd name="connsiteX19" fmla="*/ 3098954 w 4077407"/>
                  <a:gd name="connsiteY19" fmla="*/ 1517477 h 1703883"/>
                  <a:gd name="connsiteX20" fmla="*/ 3263900 w 4077407"/>
                  <a:gd name="connsiteY20" fmla="*/ 277036 h 1703883"/>
                  <a:gd name="connsiteX21" fmla="*/ 3404216 w 4077407"/>
                  <a:gd name="connsiteY21" fmla="*/ 1504710 h 1703883"/>
                  <a:gd name="connsiteX22" fmla="*/ 3699999 w 4077407"/>
                  <a:gd name="connsiteY22" fmla="*/ 1654218 h 1703883"/>
                  <a:gd name="connsiteX23" fmla="*/ 4077407 w 4077407"/>
                  <a:gd name="connsiteY23" fmla="*/ 1703883 h 1703883"/>
                  <a:gd name="connsiteX0" fmla="*/ 0 w 4077407"/>
                  <a:gd name="connsiteY0" fmla="*/ 1699436 h 1703883"/>
                  <a:gd name="connsiteX1" fmla="*/ 457200 w 4077407"/>
                  <a:gd name="connsiteY1" fmla="*/ 1699436 h 1703883"/>
                  <a:gd name="connsiteX2" fmla="*/ 673100 w 4077407"/>
                  <a:gd name="connsiteY2" fmla="*/ 1654986 h 1703883"/>
                  <a:gd name="connsiteX3" fmla="*/ 838200 w 4077407"/>
                  <a:gd name="connsiteY3" fmla="*/ 1400986 h 1703883"/>
                  <a:gd name="connsiteX4" fmla="*/ 1066800 w 4077407"/>
                  <a:gd name="connsiteY4" fmla="*/ 92886 h 1703883"/>
                  <a:gd name="connsiteX5" fmla="*/ 1207114 w 4077407"/>
                  <a:gd name="connsiteY5" fmla="*/ 1623211 h 1703883"/>
                  <a:gd name="connsiteX6" fmla="*/ 1334268 w 4077407"/>
                  <a:gd name="connsiteY6" fmla="*/ 590329 h 1703883"/>
                  <a:gd name="connsiteX7" fmla="*/ 1492250 w 4077407"/>
                  <a:gd name="connsiteY7" fmla="*/ 1413686 h 1703883"/>
                  <a:gd name="connsiteX8" fmla="*/ 1549400 w 4077407"/>
                  <a:gd name="connsiteY8" fmla="*/ 1597836 h 1703883"/>
                  <a:gd name="connsiteX9" fmla="*/ 1720850 w 4077407"/>
                  <a:gd name="connsiteY9" fmla="*/ 1572436 h 1703883"/>
                  <a:gd name="connsiteX10" fmla="*/ 1848002 w 4077407"/>
                  <a:gd name="connsiteY10" fmla="*/ 448486 h 1703883"/>
                  <a:gd name="connsiteX11" fmla="*/ 1930400 w 4077407"/>
                  <a:gd name="connsiteY11" fmla="*/ 1477186 h 1703883"/>
                  <a:gd name="connsiteX12" fmla="*/ 2071949 w 4077407"/>
                  <a:gd name="connsiteY12" fmla="*/ 1606354 h 1703883"/>
                  <a:gd name="connsiteX13" fmla="*/ 2244015 w 4077407"/>
                  <a:gd name="connsiteY13" fmla="*/ 1426386 h 1703883"/>
                  <a:gd name="connsiteX14" fmla="*/ 2301628 w 4077407"/>
                  <a:gd name="connsiteY14" fmla="*/ 336287 h 1703883"/>
                  <a:gd name="connsiteX15" fmla="*/ 2478811 w 4077407"/>
                  <a:gd name="connsiteY15" fmla="*/ 874048 h 1703883"/>
                  <a:gd name="connsiteX16" fmla="*/ 2573595 w 4077407"/>
                  <a:gd name="connsiteY16" fmla="*/ 323209 h 1703883"/>
                  <a:gd name="connsiteX17" fmla="*/ 2722375 w 4077407"/>
                  <a:gd name="connsiteY17" fmla="*/ 73586 h 1703883"/>
                  <a:gd name="connsiteX18" fmla="*/ 2826212 w 4077407"/>
                  <a:gd name="connsiteY18" fmla="*/ 1371472 h 1703883"/>
                  <a:gd name="connsiteX19" fmla="*/ 3098954 w 4077407"/>
                  <a:gd name="connsiteY19" fmla="*/ 1517477 h 1703883"/>
                  <a:gd name="connsiteX20" fmla="*/ 3263900 w 4077407"/>
                  <a:gd name="connsiteY20" fmla="*/ 277036 h 1703883"/>
                  <a:gd name="connsiteX21" fmla="*/ 3404216 w 4077407"/>
                  <a:gd name="connsiteY21" fmla="*/ 1504710 h 1703883"/>
                  <a:gd name="connsiteX22" fmla="*/ 3737637 w 4077407"/>
                  <a:gd name="connsiteY22" fmla="*/ 1660556 h 1703883"/>
                  <a:gd name="connsiteX23" fmla="*/ 4077407 w 4077407"/>
                  <a:gd name="connsiteY23" fmla="*/ 1703883 h 1703883"/>
                  <a:gd name="connsiteX0" fmla="*/ 0 w 4369100"/>
                  <a:gd name="connsiteY0" fmla="*/ 1699436 h 1713392"/>
                  <a:gd name="connsiteX1" fmla="*/ 457200 w 4369100"/>
                  <a:gd name="connsiteY1" fmla="*/ 1699436 h 1713392"/>
                  <a:gd name="connsiteX2" fmla="*/ 673100 w 4369100"/>
                  <a:gd name="connsiteY2" fmla="*/ 1654986 h 1713392"/>
                  <a:gd name="connsiteX3" fmla="*/ 838200 w 4369100"/>
                  <a:gd name="connsiteY3" fmla="*/ 1400986 h 1713392"/>
                  <a:gd name="connsiteX4" fmla="*/ 1066800 w 4369100"/>
                  <a:gd name="connsiteY4" fmla="*/ 92886 h 1713392"/>
                  <a:gd name="connsiteX5" fmla="*/ 1207114 w 4369100"/>
                  <a:gd name="connsiteY5" fmla="*/ 1623211 h 1713392"/>
                  <a:gd name="connsiteX6" fmla="*/ 1334268 w 4369100"/>
                  <a:gd name="connsiteY6" fmla="*/ 590329 h 1713392"/>
                  <a:gd name="connsiteX7" fmla="*/ 1492250 w 4369100"/>
                  <a:gd name="connsiteY7" fmla="*/ 1413686 h 1713392"/>
                  <a:gd name="connsiteX8" fmla="*/ 1549400 w 4369100"/>
                  <a:gd name="connsiteY8" fmla="*/ 1597836 h 1713392"/>
                  <a:gd name="connsiteX9" fmla="*/ 1720850 w 4369100"/>
                  <a:gd name="connsiteY9" fmla="*/ 1572436 h 1713392"/>
                  <a:gd name="connsiteX10" fmla="*/ 1848002 w 4369100"/>
                  <a:gd name="connsiteY10" fmla="*/ 448486 h 1713392"/>
                  <a:gd name="connsiteX11" fmla="*/ 1930400 w 4369100"/>
                  <a:gd name="connsiteY11" fmla="*/ 1477186 h 1713392"/>
                  <a:gd name="connsiteX12" fmla="*/ 2071949 w 4369100"/>
                  <a:gd name="connsiteY12" fmla="*/ 1606354 h 1713392"/>
                  <a:gd name="connsiteX13" fmla="*/ 2244015 w 4369100"/>
                  <a:gd name="connsiteY13" fmla="*/ 1426386 h 1713392"/>
                  <a:gd name="connsiteX14" fmla="*/ 2301628 w 4369100"/>
                  <a:gd name="connsiteY14" fmla="*/ 336287 h 1713392"/>
                  <a:gd name="connsiteX15" fmla="*/ 2478811 w 4369100"/>
                  <a:gd name="connsiteY15" fmla="*/ 874048 h 1713392"/>
                  <a:gd name="connsiteX16" fmla="*/ 2573595 w 4369100"/>
                  <a:gd name="connsiteY16" fmla="*/ 323209 h 1713392"/>
                  <a:gd name="connsiteX17" fmla="*/ 2722375 w 4369100"/>
                  <a:gd name="connsiteY17" fmla="*/ 73586 h 1713392"/>
                  <a:gd name="connsiteX18" fmla="*/ 2826212 w 4369100"/>
                  <a:gd name="connsiteY18" fmla="*/ 1371472 h 1713392"/>
                  <a:gd name="connsiteX19" fmla="*/ 3098954 w 4369100"/>
                  <a:gd name="connsiteY19" fmla="*/ 1517477 h 1713392"/>
                  <a:gd name="connsiteX20" fmla="*/ 3263900 w 4369100"/>
                  <a:gd name="connsiteY20" fmla="*/ 277036 h 1713392"/>
                  <a:gd name="connsiteX21" fmla="*/ 3404216 w 4369100"/>
                  <a:gd name="connsiteY21" fmla="*/ 1504710 h 1713392"/>
                  <a:gd name="connsiteX22" fmla="*/ 3737637 w 4369100"/>
                  <a:gd name="connsiteY22" fmla="*/ 1660556 h 1713392"/>
                  <a:gd name="connsiteX23" fmla="*/ 4369100 w 4369100"/>
                  <a:gd name="connsiteY23" fmla="*/ 1713392 h 1713392"/>
                  <a:gd name="connsiteX0" fmla="*/ 0 w 4369100"/>
                  <a:gd name="connsiteY0" fmla="*/ 1699436 h 1713392"/>
                  <a:gd name="connsiteX1" fmla="*/ 457200 w 4369100"/>
                  <a:gd name="connsiteY1" fmla="*/ 1699436 h 1713392"/>
                  <a:gd name="connsiteX2" fmla="*/ 673100 w 4369100"/>
                  <a:gd name="connsiteY2" fmla="*/ 1654986 h 1713392"/>
                  <a:gd name="connsiteX3" fmla="*/ 838200 w 4369100"/>
                  <a:gd name="connsiteY3" fmla="*/ 1400986 h 1713392"/>
                  <a:gd name="connsiteX4" fmla="*/ 1066800 w 4369100"/>
                  <a:gd name="connsiteY4" fmla="*/ 92886 h 1713392"/>
                  <a:gd name="connsiteX5" fmla="*/ 1207114 w 4369100"/>
                  <a:gd name="connsiteY5" fmla="*/ 1623211 h 1713392"/>
                  <a:gd name="connsiteX6" fmla="*/ 1334268 w 4369100"/>
                  <a:gd name="connsiteY6" fmla="*/ 590329 h 1713392"/>
                  <a:gd name="connsiteX7" fmla="*/ 1492250 w 4369100"/>
                  <a:gd name="connsiteY7" fmla="*/ 1413686 h 1713392"/>
                  <a:gd name="connsiteX8" fmla="*/ 1549400 w 4369100"/>
                  <a:gd name="connsiteY8" fmla="*/ 1597836 h 1713392"/>
                  <a:gd name="connsiteX9" fmla="*/ 1720850 w 4369100"/>
                  <a:gd name="connsiteY9" fmla="*/ 1572436 h 1713392"/>
                  <a:gd name="connsiteX10" fmla="*/ 1848002 w 4369100"/>
                  <a:gd name="connsiteY10" fmla="*/ 448486 h 1713392"/>
                  <a:gd name="connsiteX11" fmla="*/ 1930400 w 4369100"/>
                  <a:gd name="connsiteY11" fmla="*/ 1477186 h 1713392"/>
                  <a:gd name="connsiteX12" fmla="*/ 2071949 w 4369100"/>
                  <a:gd name="connsiteY12" fmla="*/ 1606354 h 1713392"/>
                  <a:gd name="connsiteX13" fmla="*/ 2244015 w 4369100"/>
                  <a:gd name="connsiteY13" fmla="*/ 1426386 h 1713392"/>
                  <a:gd name="connsiteX14" fmla="*/ 2301628 w 4369100"/>
                  <a:gd name="connsiteY14" fmla="*/ 336287 h 1713392"/>
                  <a:gd name="connsiteX15" fmla="*/ 2478811 w 4369100"/>
                  <a:gd name="connsiteY15" fmla="*/ 874048 h 1713392"/>
                  <a:gd name="connsiteX16" fmla="*/ 2573595 w 4369100"/>
                  <a:gd name="connsiteY16" fmla="*/ 323209 h 1713392"/>
                  <a:gd name="connsiteX17" fmla="*/ 2722375 w 4369100"/>
                  <a:gd name="connsiteY17" fmla="*/ 73586 h 1713392"/>
                  <a:gd name="connsiteX18" fmla="*/ 2826212 w 4369100"/>
                  <a:gd name="connsiteY18" fmla="*/ 1371472 h 1713392"/>
                  <a:gd name="connsiteX19" fmla="*/ 3098954 w 4369100"/>
                  <a:gd name="connsiteY19" fmla="*/ 1517477 h 1713392"/>
                  <a:gd name="connsiteX20" fmla="*/ 3263900 w 4369100"/>
                  <a:gd name="connsiteY20" fmla="*/ 277036 h 1713392"/>
                  <a:gd name="connsiteX21" fmla="*/ 3404216 w 4369100"/>
                  <a:gd name="connsiteY21" fmla="*/ 1504710 h 1713392"/>
                  <a:gd name="connsiteX22" fmla="*/ 3737637 w 4369100"/>
                  <a:gd name="connsiteY22" fmla="*/ 1660556 h 1713392"/>
                  <a:gd name="connsiteX23" fmla="*/ 4369100 w 4369100"/>
                  <a:gd name="connsiteY23" fmla="*/ 1713392 h 1713392"/>
                  <a:gd name="connsiteX0" fmla="*/ 0 w 4369100"/>
                  <a:gd name="connsiteY0" fmla="*/ 1699436 h 1713392"/>
                  <a:gd name="connsiteX1" fmla="*/ 457200 w 4369100"/>
                  <a:gd name="connsiteY1" fmla="*/ 1699436 h 1713392"/>
                  <a:gd name="connsiteX2" fmla="*/ 673100 w 4369100"/>
                  <a:gd name="connsiteY2" fmla="*/ 1654986 h 1713392"/>
                  <a:gd name="connsiteX3" fmla="*/ 838200 w 4369100"/>
                  <a:gd name="connsiteY3" fmla="*/ 1400986 h 1713392"/>
                  <a:gd name="connsiteX4" fmla="*/ 1066800 w 4369100"/>
                  <a:gd name="connsiteY4" fmla="*/ 92886 h 1713392"/>
                  <a:gd name="connsiteX5" fmla="*/ 1207114 w 4369100"/>
                  <a:gd name="connsiteY5" fmla="*/ 1623211 h 1713392"/>
                  <a:gd name="connsiteX6" fmla="*/ 1334268 w 4369100"/>
                  <a:gd name="connsiteY6" fmla="*/ 590329 h 1713392"/>
                  <a:gd name="connsiteX7" fmla="*/ 1492250 w 4369100"/>
                  <a:gd name="connsiteY7" fmla="*/ 1413686 h 1713392"/>
                  <a:gd name="connsiteX8" fmla="*/ 1549400 w 4369100"/>
                  <a:gd name="connsiteY8" fmla="*/ 1597836 h 1713392"/>
                  <a:gd name="connsiteX9" fmla="*/ 1720850 w 4369100"/>
                  <a:gd name="connsiteY9" fmla="*/ 1572436 h 1713392"/>
                  <a:gd name="connsiteX10" fmla="*/ 1848002 w 4369100"/>
                  <a:gd name="connsiteY10" fmla="*/ 448486 h 1713392"/>
                  <a:gd name="connsiteX11" fmla="*/ 1930400 w 4369100"/>
                  <a:gd name="connsiteY11" fmla="*/ 1477186 h 1713392"/>
                  <a:gd name="connsiteX12" fmla="*/ 2071949 w 4369100"/>
                  <a:gd name="connsiteY12" fmla="*/ 1606354 h 1713392"/>
                  <a:gd name="connsiteX13" fmla="*/ 2244015 w 4369100"/>
                  <a:gd name="connsiteY13" fmla="*/ 1426386 h 1713392"/>
                  <a:gd name="connsiteX14" fmla="*/ 2301628 w 4369100"/>
                  <a:gd name="connsiteY14" fmla="*/ 336287 h 1713392"/>
                  <a:gd name="connsiteX15" fmla="*/ 2478811 w 4369100"/>
                  <a:gd name="connsiteY15" fmla="*/ 874048 h 1713392"/>
                  <a:gd name="connsiteX16" fmla="*/ 2573595 w 4369100"/>
                  <a:gd name="connsiteY16" fmla="*/ 323209 h 1713392"/>
                  <a:gd name="connsiteX17" fmla="*/ 2722375 w 4369100"/>
                  <a:gd name="connsiteY17" fmla="*/ 73586 h 1713392"/>
                  <a:gd name="connsiteX18" fmla="*/ 2826212 w 4369100"/>
                  <a:gd name="connsiteY18" fmla="*/ 1371472 h 1713392"/>
                  <a:gd name="connsiteX19" fmla="*/ 3098954 w 4369100"/>
                  <a:gd name="connsiteY19" fmla="*/ 1517477 h 1713392"/>
                  <a:gd name="connsiteX20" fmla="*/ 3263900 w 4369100"/>
                  <a:gd name="connsiteY20" fmla="*/ 277036 h 1713392"/>
                  <a:gd name="connsiteX21" fmla="*/ 3404216 w 4369100"/>
                  <a:gd name="connsiteY21" fmla="*/ 1504710 h 1713392"/>
                  <a:gd name="connsiteX22" fmla="*/ 3718814 w 4369100"/>
                  <a:gd name="connsiteY22" fmla="*/ 1676407 h 1713392"/>
                  <a:gd name="connsiteX23" fmla="*/ 4369100 w 4369100"/>
                  <a:gd name="connsiteY23" fmla="*/ 1713392 h 1713392"/>
                  <a:gd name="connsiteX0" fmla="*/ 0 w 4369100"/>
                  <a:gd name="connsiteY0" fmla="*/ 1699436 h 1713392"/>
                  <a:gd name="connsiteX1" fmla="*/ 457200 w 4369100"/>
                  <a:gd name="connsiteY1" fmla="*/ 1699436 h 1713392"/>
                  <a:gd name="connsiteX2" fmla="*/ 673100 w 4369100"/>
                  <a:gd name="connsiteY2" fmla="*/ 1654986 h 1713392"/>
                  <a:gd name="connsiteX3" fmla="*/ 838200 w 4369100"/>
                  <a:gd name="connsiteY3" fmla="*/ 1400986 h 1713392"/>
                  <a:gd name="connsiteX4" fmla="*/ 1066800 w 4369100"/>
                  <a:gd name="connsiteY4" fmla="*/ 92886 h 1713392"/>
                  <a:gd name="connsiteX5" fmla="*/ 1207114 w 4369100"/>
                  <a:gd name="connsiteY5" fmla="*/ 1623211 h 1713392"/>
                  <a:gd name="connsiteX6" fmla="*/ 1334268 w 4369100"/>
                  <a:gd name="connsiteY6" fmla="*/ 590329 h 1713392"/>
                  <a:gd name="connsiteX7" fmla="*/ 1492250 w 4369100"/>
                  <a:gd name="connsiteY7" fmla="*/ 1413686 h 1713392"/>
                  <a:gd name="connsiteX8" fmla="*/ 1549400 w 4369100"/>
                  <a:gd name="connsiteY8" fmla="*/ 1597836 h 1713392"/>
                  <a:gd name="connsiteX9" fmla="*/ 1720850 w 4369100"/>
                  <a:gd name="connsiteY9" fmla="*/ 1572436 h 1713392"/>
                  <a:gd name="connsiteX10" fmla="*/ 1848002 w 4369100"/>
                  <a:gd name="connsiteY10" fmla="*/ 448486 h 1713392"/>
                  <a:gd name="connsiteX11" fmla="*/ 1930400 w 4369100"/>
                  <a:gd name="connsiteY11" fmla="*/ 1477186 h 1713392"/>
                  <a:gd name="connsiteX12" fmla="*/ 2071949 w 4369100"/>
                  <a:gd name="connsiteY12" fmla="*/ 1606354 h 1713392"/>
                  <a:gd name="connsiteX13" fmla="*/ 2244015 w 4369100"/>
                  <a:gd name="connsiteY13" fmla="*/ 1426386 h 1713392"/>
                  <a:gd name="connsiteX14" fmla="*/ 2301628 w 4369100"/>
                  <a:gd name="connsiteY14" fmla="*/ 336287 h 1713392"/>
                  <a:gd name="connsiteX15" fmla="*/ 2478811 w 4369100"/>
                  <a:gd name="connsiteY15" fmla="*/ 874048 h 1713392"/>
                  <a:gd name="connsiteX16" fmla="*/ 2573595 w 4369100"/>
                  <a:gd name="connsiteY16" fmla="*/ 323209 h 1713392"/>
                  <a:gd name="connsiteX17" fmla="*/ 2722375 w 4369100"/>
                  <a:gd name="connsiteY17" fmla="*/ 73586 h 1713392"/>
                  <a:gd name="connsiteX18" fmla="*/ 2826212 w 4369100"/>
                  <a:gd name="connsiteY18" fmla="*/ 1371472 h 1713392"/>
                  <a:gd name="connsiteX19" fmla="*/ 3098954 w 4369100"/>
                  <a:gd name="connsiteY19" fmla="*/ 1517477 h 1713392"/>
                  <a:gd name="connsiteX20" fmla="*/ 3263900 w 4369100"/>
                  <a:gd name="connsiteY20" fmla="*/ 277036 h 1713392"/>
                  <a:gd name="connsiteX21" fmla="*/ 3404216 w 4369100"/>
                  <a:gd name="connsiteY21" fmla="*/ 1504710 h 1713392"/>
                  <a:gd name="connsiteX22" fmla="*/ 3718814 w 4369100"/>
                  <a:gd name="connsiteY22" fmla="*/ 1676407 h 1713392"/>
                  <a:gd name="connsiteX23" fmla="*/ 4369100 w 4369100"/>
                  <a:gd name="connsiteY23" fmla="*/ 1713392 h 1713392"/>
                  <a:gd name="connsiteX0" fmla="*/ 0 w 4369100"/>
                  <a:gd name="connsiteY0" fmla="*/ 1699436 h 1713392"/>
                  <a:gd name="connsiteX1" fmla="*/ 457200 w 4369100"/>
                  <a:gd name="connsiteY1" fmla="*/ 1699436 h 1713392"/>
                  <a:gd name="connsiteX2" fmla="*/ 673100 w 4369100"/>
                  <a:gd name="connsiteY2" fmla="*/ 1654986 h 1713392"/>
                  <a:gd name="connsiteX3" fmla="*/ 838200 w 4369100"/>
                  <a:gd name="connsiteY3" fmla="*/ 1400986 h 1713392"/>
                  <a:gd name="connsiteX4" fmla="*/ 1066800 w 4369100"/>
                  <a:gd name="connsiteY4" fmla="*/ 92886 h 1713392"/>
                  <a:gd name="connsiteX5" fmla="*/ 1207114 w 4369100"/>
                  <a:gd name="connsiteY5" fmla="*/ 1623211 h 1713392"/>
                  <a:gd name="connsiteX6" fmla="*/ 1334268 w 4369100"/>
                  <a:gd name="connsiteY6" fmla="*/ 590329 h 1713392"/>
                  <a:gd name="connsiteX7" fmla="*/ 1492250 w 4369100"/>
                  <a:gd name="connsiteY7" fmla="*/ 1413686 h 1713392"/>
                  <a:gd name="connsiteX8" fmla="*/ 1549400 w 4369100"/>
                  <a:gd name="connsiteY8" fmla="*/ 1597836 h 1713392"/>
                  <a:gd name="connsiteX9" fmla="*/ 1720850 w 4369100"/>
                  <a:gd name="connsiteY9" fmla="*/ 1572436 h 1713392"/>
                  <a:gd name="connsiteX10" fmla="*/ 1848002 w 4369100"/>
                  <a:gd name="connsiteY10" fmla="*/ 448486 h 1713392"/>
                  <a:gd name="connsiteX11" fmla="*/ 1930400 w 4369100"/>
                  <a:gd name="connsiteY11" fmla="*/ 1477186 h 1713392"/>
                  <a:gd name="connsiteX12" fmla="*/ 2071949 w 4369100"/>
                  <a:gd name="connsiteY12" fmla="*/ 1606354 h 1713392"/>
                  <a:gd name="connsiteX13" fmla="*/ 2244015 w 4369100"/>
                  <a:gd name="connsiteY13" fmla="*/ 1426386 h 1713392"/>
                  <a:gd name="connsiteX14" fmla="*/ 2301628 w 4369100"/>
                  <a:gd name="connsiteY14" fmla="*/ 336287 h 1713392"/>
                  <a:gd name="connsiteX15" fmla="*/ 2478811 w 4369100"/>
                  <a:gd name="connsiteY15" fmla="*/ 874048 h 1713392"/>
                  <a:gd name="connsiteX16" fmla="*/ 2573595 w 4369100"/>
                  <a:gd name="connsiteY16" fmla="*/ 323209 h 1713392"/>
                  <a:gd name="connsiteX17" fmla="*/ 2722375 w 4369100"/>
                  <a:gd name="connsiteY17" fmla="*/ 73586 h 1713392"/>
                  <a:gd name="connsiteX18" fmla="*/ 2826212 w 4369100"/>
                  <a:gd name="connsiteY18" fmla="*/ 1371472 h 1713392"/>
                  <a:gd name="connsiteX19" fmla="*/ 3098954 w 4369100"/>
                  <a:gd name="connsiteY19" fmla="*/ 1517477 h 1713392"/>
                  <a:gd name="connsiteX20" fmla="*/ 3263900 w 4369100"/>
                  <a:gd name="connsiteY20" fmla="*/ 277036 h 1713392"/>
                  <a:gd name="connsiteX21" fmla="*/ 3404216 w 4369100"/>
                  <a:gd name="connsiteY21" fmla="*/ 1504710 h 1713392"/>
                  <a:gd name="connsiteX22" fmla="*/ 3718814 w 4369100"/>
                  <a:gd name="connsiteY22" fmla="*/ 1676407 h 1713392"/>
                  <a:gd name="connsiteX23" fmla="*/ 4369100 w 4369100"/>
                  <a:gd name="connsiteY23" fmla="*/ 1713392 h 1713392"/>
                  <a:gd name="connsiteX0" fmla="*/ 0 w 4369100"/>
                  <a:gd name="connsiteY0" fmla="*/ 1699436 h 1713392"/>
                  <a:gd name="connsiteX1" fmla="*/ 457200 w 4369100"/>
                  <a:gd name="connsiteY1" fmla="*/ 1699436 h 1713392"/>
                  <a:gd name="connsiteX2" fmla="*/ 673100 w 4369100"/>
                  <a:gd name="connsiteY2" fmla="*/ 1654986 h 1713392"/>
                  <a:gd name="connsiteX3" fmla="*/ 838200 w 4369100"/>
                  <a:gd name="connsiteY3" fmla="*/ 1400986 h 1713392"/>
                  <a:gd name="connsiteX4" fmla="*/ 1066800 w 4369100"/>
                  <a:gd name="connsiteY4" fmla="*/ 92886 h 1713392"/>
                  <a:gd name="connsiteX5" fmla="*/ 1207114 w 4369100"/>
                  <a:gd name="connsiteY5" fmla="*/ 1623211 h 1713392"/>
                  <a:gd name="connsiteX6" fmla="*/ 1334268 w 4369100"/>
                  <a:gd name="connsiteY6" fmla="*/ 590329 h 1713392"/>
                  <a:gd name="connsiteX7" fmla="*/ 1492250 w 4369100"/>
                  <a:gd name="connsiteY7" fmla="*/ 1413686 h 1713392"/>
                  <a:gd name="connsiteX8" fmla="*/ 1549400 w 4369100"/>
                  <a:gd name="connsiteY8" fmla="*/ 1597836 h 1713392"/>
                  <a:gd name="connsiteX9" fmla="*/ 1720850 w 4369100"/>
                  <a:gd name="connsiteY9" fmla="*/ 1572436 h 1713392"/>
                  <a:gd name="connsiteX10" fmla="*/ 1848002 w 4369100"/>
                  <a:gd name="connsiteY10" fmla="*/ 448486 h 1713392"/>
                  <a:gd name="connsiteX11" fmla="*/ 1930400 w 4369100"/>
                  <a:gd name="connsiteY11" fmla="*/ 1477186 h 1713392"/>
                  <a:gd name="connsiteX12" fmla="*/ 2071949 w 4369100"/>
                  <a:gd name="connsiteY12" fmla="*/ 1606354 h 1713392"/>
                  <a:gd name="connsiteX13" fmla="*/ 2244015 w 4369100"/>
                  <a:gd name="connsiteY13" fmla="*/ 1426386 h 1713392"/>
                  <a:gd name="connsiteX14" fmla="*/ 2301628 w 4369100"/>
                  <a:gd name="connsiteY14" fmla="*/ 336287 h 1713392"/>
                  <a:gd name="connsiteX15" fmla="*/ 2478811 w 4369100"/>
                  <a:gd name="connsiteY15" fmla="*/ 874048 h 1713392"/>
                  <a:gd name="connsiteX16" fmla="*/ 2573595 w 4369100"/>
                  <a:gd name="connsiteY16" fmla="*/ 323209 h 1713392"/>
                  <a:gd name="connsiteX17" fmla="*/ 2722375 w 4369100"/>
                  <a:gd name="connsiteY17" fmla="*/ 73586 h 1713392"/>
                  <a:gd name="connsiteX18" fmla="*/ 2826212 w 4369100"/>
                  <a:gd name="connsiteY18" fmla="*/ 1371472 h 1713392"/>
                  <a:gd name="connsiteX19" fmla="*/ 3098954 w 4369100"/>
                  <a:gd name="connsiteY19" fmla="*/ 1517477 h 1713392"/>
                  <a:gd name="connsiteX20" fmla="*/ 3263900 w 4369100"/>
                  <a:gd name="connsiteY20" fmla="*/ 277036 h 1713392"/>
                  <a:gd name="connsiteX21" fmla="*/ 3404216 w 4369100"/>
                  <a:gd name="connsiteY21" fmla="*/ 1504710 h 1713392"/>
                  <a:gd name="connsiteX22" fmla="*/ 3718814 w 4369100"/>
                  <a:gd name="connsiteY22" fmla="*/ 1676407 h 1713392"/>
                  <a:gd name="connsiteX23" fmla="*/ 4369100 w 4369100"/>
                  <a:gd name="connsiteY23" fmla="*/ 1713392 h 1713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369100" h="1713392">
                    <a:moveTo>
                      <a:pt x="0" y="1699436"/>
                    </a:moveTo>
                    <a:lnTo>
                      <a:pt x="457200" y="1699436"/>
                    </a:lnTo>
                    <a:cubicBezTo>
                      <a:pt x="520700" y="1690969"/>
                      <a:pt x="609600" y="1704728"/>
                      <a:pt x="673100" y="1654986"/>
                    </a:cubicBezTo>
                    <a:cubicBezTo>
                      <a:pt x="736600" y="1605244"/>
                      <a:pt x="772583" y="1661336"/>
                      <a:pt x="838200" y="1400986"/>
                    </a:cubicBezTo>
                    <a:cubicBezTo>
                      <a:pt x="903817" y="1140636"/>
                      <a:pt x="1005314" y="55849"/>
                      <a:pt x="1066800" y="92886"/>
                    </a:cubicBezTo>
                    <a:cubicBezTo>
                      <a:pt x="1128286" y="129923"/>
                      <a:pt x="1162536" y="1540304"/>
                      <a:pt x="1207114" y="1623211"/>
                    </a:cubicBezTo>
                    <a:cubicBezTo>
                      <a:pt x="1251692" y="1706118"/>
                      <a:pt x="1286745" y="625250"/>
                      <a:pt x="1334268" y="590329"/>
                    </a:cubicBezTo>
                    <a:cubicBezTo>
                      <a:pt x="1381791" y="555408"/>
                      <a:pt x="1456395" y="1245768"/>
                      <a:pt x="1492250" y="1413686"/>
                    </a:cubicBezTo>
                    <a:cubicBezTo>
                      <a:pt x="1528105" y="1581604"/>
                      <a:pt x="1511300" y="1571378"/>
                      <a:pt x="1549400" y="1597836"/>
                    </a:cubicBezTo>
                    <a:cubicBezTo>
                      <a:pt x="1587500" y="1624294"/>
                      <a:pt x="1671083" y="1763994"/>
                      <a:pt x="1720850" y="1572436"/>
                    </a:cubicBezTo>
                    <a:cubicBezTo>
                      <a:pt x="1770617" y="1380878"/>
                      <a:pt x="1813077" y="464361"/>
                      <a:pt x="1848002" y="448486"/>
                    </a:cubicBezTo>
                    <a:cubicBezTo>
                      <a:pt x="1882927" y="432611"/>
                      <a:pt x="1893076" y="1284208"/>
                      <a:pt x="1930400" y="1477186"/>
                    </a:cubicBezTo>
                    <a:cubicBezTo>
                      <a:pt x="1967724" y="1670164"/>
                      <a:pt x="2019680" y="1614821"/>
                      <a:pt x="2071949" y="1606354"/>
                    </a:cubicBezTo>
                    <a:cubicBezTo>
                      <a:pt x="2124218" y="1597887"/>
                      <a:pt x="2205735" y="1638064"/>
                      <a:pt x="2244015" y="1426386"/>
                    </a:cubicBezTo>
                    <a:cubicBezTo>
                      <a:pt x="2282295" y="1214708"/>
                      <a:pt x="2262495" y="428343"/>
                      <a:pt x="2301628" y="336287"/>
                    </a:cubicBezTo>
                    <a:cubicBezTo>
                      <a:pt x="2340761" y="244231"/>
                      <a:pt x="2433483" y="876228"/>
                      <a:pt x="2478811" y="874048"/>
                    </a:cubicBezTo>
                    <a:cubicBezTo>
                      <a:pt x="2524139" y="871868"/>
                      <a:pt x="2533001" y="456619"/>
                      <a:pt x="2573595" y="323209"/>
                    </a:cubicBezTo>
                    <a:cubicBezTo>
                      <a:pt x="2614189" y="189799"/>
                      <a:pt x="2690728" y="-148314"/>
                      <a:pt x="2722375" y="73586"/>
                    </a:cubicBezTo>
                    <a:cubicBezTo>
                      <a:pt x="2754022" y="295486"/>
                      <a:pt x="2763449" y="1130824"/>
                      <a:pt x="2826212" y="1371472"/>
                    </a:cubicBezTo>
                    <a:cubicBezTo>
                      <a:pt x="2888975" y="1612121"/>
                      <a:pt x="3026006" y="1699883"/>
                      <a:pt x="3098954" y="1517477"/>
                    </a:cubicBezTo>
                    <a:cubicBezTo>
                      <a:pt x="3171902" y="1335071"/>
                      <a:pt x="3213023" y="279164"/>
                      <a:pt x="3263900" y="277036"/>
                    </a:cubicBezTo>
                    <a:cubicBezTo>
                      <a:pt x="3314777" y="274908"/>
                      <a:pt x="3323783" y="1275052"/>
                      <a:pt x="3404216" y="1504710"/>
                    </a:cubicBezTo>
                    <a:cubicBezTo>
                      <a:pt x="3440420" y="1735818"/>
                      <a:pt x="3576067" y="1638694"/>
                      <a:pt x="3718814" y="1676407"/>
                    </a:cubicBezTo>
                    <a:cubicBezTo>
                      <a:pt x="3872846" y="1715147"/>
                      <a:pt x="3782235" y="1709518"/>
                      <a:pt x="4369100" y="1713392"/>
                    </a:cubicBezTo>
                  </a:path>
                </a:pathLst>
              </a:custGeom>
              <a:noFill/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503" name="직선 화살표 연결선 502"/>
              <p:cNvCxnSpPr/>
              <p:nvPr/>
            </p:nvCxnSpPr>
            <p:spPr>
              <a:xfrm flipH="1" flipV="1">
                <a:off x="8706746" y="3033989"/>
                <a:ext cx="1" cy="1514650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headEnd w="med" len="med"/>
                <a:tailEnd type="arrow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4" name="TextBox 493"/>
            <p:cNvSpPr txBox="1"/>
            <p:nvPr/>
          </p:nvSpPr>
          <p:spPr>
            <a:xfrm>
              <a:off x="7624084" y="2598838"/>
              <a:ext cx="1255373" cy="43314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UV energy</a:t>
              </a:r>
              <a:endParaRPr lang="ko-KR" altLang="en-US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9" name="그룹 468"/>
          <p:cNvGrpSpPr/>
          <p:nvPr/>
        </p:nvGrpSpPr>
        <p:grpSpPr>
          <a:xfrm>
            <a:off x="15925487" y="9949785"/>
            <a:ext cx="1395610" cy="3025726"/>
            <a:chOff x="3408237" y="6276713"/>
            <a:chExt cx="1395610" cy="3025726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408237" y="6276713"/>
              <a:ext cx="1395610" cy="3025726"/>
              <a:chOff x="3408237" y="6276713"/>
              <a:chExt cx="1395610" cy="3025726"/>
            </a:xfrm>
          </p:grpSpPr>
          <p:grpSp>
            <p:nvGrpSpPr>
              <p:cNvPr id="475" name="그룹 474"/>
              <p:cNvGrpSpPr/>
              <p:nvPr/>
            </p:nvGrpSpPr>
            <p:grpSpPr>
              <a:xfrm>
                <a:off x="3408237" y="6276713"/>
                <a:ext cx="1395610" cy="3023358"/>
                <a:chOff x="3408237" y="6276713"/>
                <a:chExt cx="1395610" cy="3023358"/>
              </a:xfrm>
            </p:grpSpPr>
            <p:cxnSp>
              <p:nvCxnSpPr>
                <p:cNvPr id="477" name="직선 화살표 연결선 476"/>
                <p:cNvCxnSpPr/>
                <p:nvPr/>
              </p:nvCxnSpPr>
              <p:spPr>
                <a:xfrm flipH="1" flipV="1">
                  <a:off x="4803846" y="6283196"/>
                  <a:ext cx="1" cy="1231283"/>
                </a:xfrm>
                <a:prstGeom prst="straightConnector1">
                  <a:avLst/>
                </a:prstGeom>
                <a:ln w="12700" cap="rnd">
                  <a:solidFill>
                    <a:schemeClr val="tx1"/>
                  </a:solidFill>
                  <a:headEnd w="med" len="med"/>
                  <a:tailEnd type="arrow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직선 화살표 연결선 477"/>
                <p:cNvCxnSpPr/>
                <p:nvPr/>
              </p:nvCxnSpPr>
              <p:spPr>
                <a:xfrm flipH="1" flipV="1">
                  <a:off x="3713990" y="6276713"/>
                  <a:ext cx="1" cy="1454607"/>
                </a:xfrm>
                <a:prstGeom prst="straightConnector1">
                  <a:avLst/>
                </a:prstGeom>
                <a:ln w="12700" cap="rnd">
                  <a:solidFill>
                    <a:schemeClr val="tx1"/>
                  </a:solidFill>
                  <a:headEnd w="med" len="med"/>
                  <a:tailEnd type="arrow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직선 화살표 연결선 478"/>
                <p:cNvCxnSpPr/>
                <p:nvPr/>
              </p:nvCxnSpPr>
              <p:spPr>
                <a:xfrm flipH="1" flipV="1">
                  <a:off x="4803044" y="7514477"/>
                  <a:ext cx="1" cy="1407586"/>
                </a:xfrm>
                <a:prstGeom prst="straightConnector1">
                  <a:avLst/>
                </a:prstGeom>
                <a:ln w="12700" cap="rnd">
                  <a:solidFill>
                    <a:schemeClr val="tx1"/>
                  </a:solidFill>
                  <a:prstDash val="sysDash"/>
                  <a:headEnd w="med" len="med"/>
                  <a:tailEnd type="arrow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직선 화살표 연결선 479"/>
                <p:cNvCxnSpPr/>
                <p:nvPr/>
              </p:nvCxnSpPr>
              <p:spPr>
                <a:xfrm flipH="1" flipV="1">
                  <a:off x="3632707" y="7962132"/>
                  <a:ext cx="1" cy="1337939"/>
                </a:xfrm>
                <a:prstGeom prst="straightConnector1">
                  <a:avLst/>
                </a:prstGeom>
                <a:ln w="12700" cap="rnd">
                  <a:solidFill>
                    <a:schemeClr val="bg1">
                      <a:lumMod val="65000"/>
                    </a:schemeClr>
                  </a:solidFill>
                  <a:prstDash val="sysDash"/>
                  <a:headEnd w="med" len="med"/>
                  <a:tailEnd type="arrow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1" name="TextBox 480"/>
                <p:cNvSpPr txBox="1"/>
                <p:nvPr/>
              </p:nvSpPr>
              <p:spPr>
                <a:xfrm rot="16200000">
                  <a:off x="2952824" y="6927878"/>
                  <a:ext cx="1218603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Multi-Photon</a:t>
                  </a:r>
                  <a:endParaRPr lang="ko-KR" altLang="en-US" sz="14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76" name="직선 화살표 연결선 475"/>
              <p:cNvCxnSpPr/>
              <p:nvPr/>
            </p:nvCxnSpPr>
            <p:spPr>
              <a:xfrm flipH="1" flipV="1">
                <a:off x="3799320" y="7475044"/>
                <a:ext cx="1" cy="1827395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prstDash val="sysDash"/>
                <a:headEnd w="med" len="med"/>
                <a:tailEnd type="arrow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4" name="직선 화살표 연결선 473"/>
            <p:cNvCxnSpPr/>
            <p:nvPr/>
          </p:nvCxnSpPr>
          <p:spPr>
            <a:xfrm flipH="1" flipV="1">
              <a:off x="3716012" y="7731087"/>
              <a:ext cx="1" cy="15689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prstDash val="sysDash"/>
              <a:headEnd w="med" len="med"/>
              <a:tailEnd type="arrow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7" name="직선 화살표 연결선 696"/>
          <p:cNvCxnSpPr/>
          <p:nvPr/>
        </p:nvCxnSpPr>
        <p:spPr>
          <a:xfrm flipV="1">
            <a:off x="12112500" y="7266086"/>
            <a:ext cx="180370" cy="519092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왼쪽으로 구부러진 화살표 65"/>
          <p:cNvSpPr/>
          <p:nvPr/>
        </p:nvSpPr>
        <p:spPr>
          <a:xfrm>
            <a:off x="9581432" y="10961142"/>
            <a:ext cx="313054" cy="880654"/>
          </a:xfrm>
          <a:prstGeom prst="curvedLeft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2" name="TextBox 511"/>
          <p:cNvSpPr txBox="1"/>
          <p:nvPr/>
        </p:nvSpPr>
        <p:spPr>
          <a:xfrm>
            <a:off x="7099103" y="13318242"/>
            <a:ext cx="712110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altLang="ko-K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ko-KR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diagrams of potential energy surfaces in the pre-expansion at the room temperature, 300K (upper), and low temperatures after supersonic expansion (bottom). </a:t>
            </a:r>
            <a:endParaRPr lang="ko-KR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4" name="직사각형 513"/>
          <p:cNvSpPr/>
          <p:nvPr/>
        </p:nvSpPr>
        <p:spPr>
          <a:xfrm>
            <a:off x="12203572" y="10470584"/>
            <a:ext cx="813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940848"/>
            <a:r>
              <a:rPr lang="en-US" altLang="ko-KR" sz="2000" b="1" dirty="0" smtClean="0">
                <a:latin typeface="Times New Roman" pitchFamily="18" charset="0"/>
                <a:ea typeface="굴림" charset="-127"/>
                <a:cs typeface="Times New Roman" pitchFamily="18" charset="0"/>
              </a:rPr>
              <a:t>300K</a:t>
            </a:r>
            <a:endParaRPr lang="ko-KR" altLang="en-US" sz="2000" b="1" dirty="0"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sp>
        <p:nvSpPr>
          <p:cNvPr id="516" name="직사각형 515"/>
          <p:cNvSpPr/>
          <p:nvPr/>
        </p:nvSpPr>
        <p:spPr>
          <a:xfrm>
            <a:off x="11576265" y="10064393"/>
            <a:ext cx="20678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940848"/>
            <a:r>
              <a:rPr lang="en-US" altLang="ko-KR" sz="2000" b="1" dirty="0" smtClean="0">
                <a:latin typeface="Times New Roman" pitchFamily="18" charset="0"/>
                <a:ea typeface="굴림" charset="-127"/>
                <a:cs typeface="Times New Roman" pitchFamily="18" charset="0"/>
              </a:rPr>
              <a:t>In pre-expansion</a:t>
            </a:r>
            <a:endParaRPr lang="ko-KR" altLang="en-US" sz="2000" b="1" dirty="0"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sp>
        <p:nvSpPr>
          <p:cNvPr id="518" name="직사각형 517"/>
          <p:cNvSpPr/>
          <p:nvPr/>
        </p:nvSpPr>
        <p:spPr>
          <a:xfrm>
            <a:off x="12203572" y="12258645"/>
            <a:ext cx="813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940848"/>
            <a:r>
              <a:rPr lang="en-US" altLang="ko-KR" sz="2000" b="1" dirty="0" smtClean="0">
                <a:latin typeface="Times New Roman" pitchFamily="18" charset="0"/>
                <a:ea typeface="굴림" charset="-127"/>
                <a:cs typeface="Times New Roman" pitchFamily="18" charset="0"/>
              </a:rPr>
              <a:t>~10K</a:t>
            </a:r>
            <a:endParaRPr lang="ko-KR" altLang="en-US" sz="2000" b="1" dirty="0"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sp>
        <p:nvSpPr>
          <p:cNvPr id="519" name="직사각형 518"/>
          <p:cNvSpPr/>
          <p:nvPr/>
        </p:nvSpPr>
        <p:spPr>
          <a:xfrm>
            <a:off x="11576265" y="11551511"/>
            <a:ext cx="2067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940848"/>
            <a:r>
              <a:rPr lang="en-US" altLang="ko-KR" sz="2000" b="1" dirty="0" err="1" smtClean="0">
                <a:latin typeface="Times New Roman" pitchFamily="18" charset="0"/>
                <a:ea typeface="굴림" charset="-127"/>
                <a:cs typeface="Times New Roman" pitchFamily="18" charset="0"/>
              </a:rPr>
              <a:t>Zreo</a:t>
            </a:r>
            <a:r>
              <a:rPr lang="en-US" altLang="ko-KR" sz="2000" b="1" dirty="0" smtClean="0">
                <a:latin typeface="Times New Roman" pitchFamily="18" charset="0"/>
                <a:ea typeface="굴림" charset="-127"/>
                <a:cs typeface="Times New Roman" pitchFamily="18" charset="0"/>
              </a:rPr>
              <a:t>-point vibrational level</a:t>
            </a:r>
            <a:endParaRPr lang="ko-KR" altLang="en-US" sz="2000" b="1" dirty="0"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sp>
        <p:nvSpPr>
          <p:cNvPr id="520" name="직사각형 519"/>
          <p:cNvSpPr/>
          <p:nvPr/>
        </p:nvSpPr>
        <p:spPr>
          <a:xfrm>
            <a:off x="9812129" y="11105158"/>
            <a:ext cx="15384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940848"/>
            <a:r>
              <a:rPr lang="en-US" altLang="ko-KR" sz="2000" b="1" dirty="0" smtClean="0">
                <a:latin typeface="Times New Roman" pitchFamily="18" charset="0"/>
                <a:ea typeface="굴림" charset="-127"/>
                <a:cs typeface="Times New Roman" pitchFamily="18" charset="0"/>
              </a:rPr>
              <a:t>Cool down</a:t>
            </a:r>
            <a:endParaRPr lang="ko-KR" altLang="en-US" sz="2000" b="1" dirty="0">
              <a:latin typeface="Times New Roman" pitchFamily="18" charset="0"/>
              <a:ea typeface="굴림" charset="-127"/>
              <a:cs typeface="Times New Roman" pitchFamily="18" charset="0"/>
            </a:endParaRPr>
          </a:p>
        </p:txBody>
      </p:sp>
      <p:pic>
        <p:nvPicPr>
          <p:cNvPr id="578" name="그림 577"/>
          <p:cNvPicPr>
            <a:picLocks noChangeAspect="1"/>
          </p:cNvPicPr>
          <p:nvPr/>
        </p:nvPicPr>
        <p:blipFill>
          <a:blip r:embed="rId4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13294" y="7936806"/>
            <a:ext cx="1147070" cy="1344426"/>
          </a:xfrm>
          <a:prstGeom prst="rect">
            <a:avLst/>
          </a:prstGeom>
        </p:spPr>
      </p:pic>
      <p:pic>
        <p:nvPicPr>
          <p:cNvPr id="602" name="그림 601"/>
          <p:cNvPicPr>
            <a:picLocks noChangeAspect="1"/>
          </p:cNvPicPr>
          <p:nvPr/>
        </p:nvPicPr>
        <p:blipFill>
          <a:blip r:embed="rId4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V="1">
            <a:off x="14349638" y="6424638"/>
            <a:ext cx="1526750" cy="882555"/>
          </a:xfrm>
          <a:prstGeom prst="rect">
            <a:avLst/>
          </a:prstGeom>
        </p:spPr>
      </p:pic>
      <p:grpSp>
        <p:nvGrpSpPr>
          <p:cNvPr id="603" name="그룹 602"/>
          <p:cNvGrpSpPr/>
          <p:nvPr/>
        </p:nvGrpSpPr>
        <p:grpSpPr>
          <a:xfrm>
            <a:off x="15084538" y="6961846"/>
            <a:ext cx="5730948" cy="2000558"/>
            <a:chOff x="1975054" y="1227827"/>
            <a:chExt cx="6271321" cy="2189191"/>
          </a:xfrm>
        </p:grpSpPr>
        <p:pic>
          <p:nvPicPr>
            <p:cNvPr id="604" name="그림 603"/>
            <p:cNvPicPr>
              <a:picLocks noChangeAspect="1"/>
            </p:cNvPicPr>
            <p:nvPr/>
          </p:nvPicPr>
          <p:blipFill>
            <a:blip r:embed="rId4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73030" y="2375480"/>
              <a:ext cx="861811" cy="584120"/>
            </a:xfrm>
            <a:prstGeom prst="rect">
              <a:avLst/>
            </a:prstGeom>
          </p:spPr>
        </p:pic>
        <p:cxnSp>
          <p:nvCxnSpPr>
            <p:cNvPr id="605" name="직선 연결선 604"/>
            <p:cNvCxnSpPr/>
            <p:nvPr/>
          </p:nvCxnSpPr>
          <p:spPr>
            <a:xfrm>
              <a:off x="4792119" y="1852652"/>
              <a:ext cx="3333594" cy="0"/>
            </a:xfrm>
            <a:prstGeom prst="line">
              <a:avLst/>
            </a:prstGeom>
            <a:ln w="19050" cap="rnd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직선 연결선 605"/>
            <p:cNvCxnSpPr/>
            <p:nvPr/>
          </p:nvCxnSpPr>
          <p:spPr>
            <a:xfrm>
              <a:off x="3254528" y="1852652"/>
              <a:ext cx="864000" cy="0"/>
            </a:xfrm>
            <a:prstGeom prst="line">
              <a:avLst/>
            </a:prstGeom>
            <a:ln w="1905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직선 연결선 612"/>
            <p:cNvCxnSpPr/>
            <p:nvPr/>
          </p:nvCxnSpPr>
          <p:spPr>
            <a:xfrm flipV="1">
              <a:off x="3175153" y="1920538"/>
              <a:ext cx="0" cy="479888"/>
            </a:xfrm>
            <a:prstGeom prst="line">
              <a:avLst/>
            </a:prstGeom>
            <a:ln w="1905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직선 연결선 614"/>
            <p:cNvCxnSpPr/>
            <p:nvPr/>
          </p:nvCxnSpPr>
          <p:spPr>
            <a:xfrm flipV="1">
              <a:off x="3175153" y="2729594"/>
              <a:ext cx="0" cy="358463"/>
            </a:xfrm>
            <a:prstGeom prst="line">
              <a:avLst/>
            </a:prstGeom>
            <a:ln w="19050" cap="rnd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직선 연결선 647"/>
            <p:cNvCxnSpPr/>
            <p:nvPr/>
          </p:nvCxnSpPr>
          <p:spPr>
            <a:xfrm flipH="1">
              <a:off x="1975054" y="3094179"/>
              <a:ext cx="1190685" cy="322839"/>
            </a:xfrm>
            <a:prstGeom prst="line">
              <a:avLst/>
            </a:prstGeom>
            <a:ln w="19050" cap="rnd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9" name="이등변 삼각형 648"/>
            <p:cNvSpPr/>
            <p:nvPr/>
          </p:nvSpPr>
          <p:spPr>
            <a:xfrm rot="16200000">
              <a:off x="3070974" y="1741415"/>
              <a:ext cx="180000" cy="180000"/>
            </a:xfrm>
            <a:prstGeom prst="triangle">
              <a:avLst>
                <a:gd name="adj" fmla="val 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50" name="직선 연결선 649"/>
            <p:cNvCxnSpPr/>
            <p:nvPr/>
          </p:nvCxnSpPr>
          <p:spPr>
            <a:xfrm flipV="1">
              <a:off x="3107441" y="3027798"/>
              <a:ext cx="135423" cy="159707"/>
            </a:xfrm>
            <a:prstGeom prst="line">
              <a:avLst/>
            </a:prstGeom>
            <a:ln w="190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2" name="TextBox 651"/>
            <p:cNvSpPr txBox="1"/>
            <p:nvPr/>
          </p:nvSpPr>
          <p:spPr>
            <a:xfrm>
              <a:off x="4333023" y="1980274"/>
              <a:ext cx="1061612" cy="572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Dye Laser</a:t>
              </a:r>
            </a:p>
            <a:p>
              <a:pPr algn="ctr"/>
              <a:r>
                <a:rPr lang="en-US" altLang="ko-KR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(ND 6000)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5" name="TextBox 674"/>
            <p:cNvSpPr txBox="1"/>
            <p:nvPr/>
          </p:nvSpPr>
          <p:spPr>
            <a:xfrm>
              <a:off x="6694585" y="1980274"/>
              <a:ext cx="1468085" cy="572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Nd:YAG</a:t>
              </a:r>
              <a:r>
                <a:rPr lang="en-US" altLang="ko-KR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Laser</a:t>
              </a:r>
            </a:p>
            <a:p>
              <a:pPr algn="ctr"/>
              <a:r>
                <a:rPr lang="en-US" altLang="ko-KR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ko-KR" sz="1400" b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surelite</a:t>
              </a:r>
              <a:r>
                <a:rPr lang="en-US" altLang="ko-KR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Ⅱ)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6" name="TextBox 675"/>
            <p:cNvSpPr txBox="1"/>
            <p:nvPr/>
          </p:nvSpPr>
          <p:spPr>
            <a:xfrm>
              <a:off x="3328130" y="2531109"/>
              <a:ext cx="1235273" cy="336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BBO crystal</a:t>
              </a:r>
              <a:endPara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85" name="그림 684"/>
            <p:cNvPicPr>
              <a:picLocks noChangeAspect="1"/>
            </p:cNvPicPr>
            <p:nvPr/>
          </p:nvPicPr>
          <p:blipFill>
            <a:blip r:embed="rId4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63366" y="1227827"/>
              <a:ext cx="1847367" cy="879387"/>
            </a:xfrm>
            <a:prstGeom prst="rect">
              <a:avLst/>
            </a:prstGeom>
          </p:spPr>
        </p:pic>
        <p:pic>
          <p:nvPicPr>
            <p:cNvPr id="691" name="그림 690"/>
            <p:cNvPicPr>
              <a:picLocks noChangeAspect="1"/>
            </p:cNvPicPr>
            <p:nvPr/>
          </p:nvPicPr>
          <p:blipFill>
            <a:blip r:embed="rId4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66950" y="1667520"/>
              <a:ext cx="1679425" cy="380130"/>
            </a:xfrm>
            <a:prstGeom prst="rect">
              <a:avLst/>
            </a:prstGeom>
          </p:spPr>
        </p:pic>
      </p:grpSp>
      <p:grpSp>
        <p:nvGrpSpPr>
          <p:cNvPr id="70" name="그룹 69"/>
          <p:cNvGrpSpPr/>
          <p:nvPr/>
        </p:nvGrpSpPr>
        <p:grpSpPr>
          <a:xfrm>
            <a:off x="14931299" y="7273010"/>
            <a:ext cx="297017" cy="87732"/>
            <a:chOff x="14812005" y="7355246"/>
            <a:chExt cx="506173" cy="149512"/>
          </a:xfrm>
        </p:grpSpPr>
        <p:grpSp>
          <p:nvGrpSpPr>
            <p:cNvPr id="694" name="그룹 693"/>
            <p:cNvGrpSpPr/>
            <p:nvPr/>
          </p:nvGrpSpPr>
          <p:grpSpPr>
            <a:xfrm>
              <a:off x="14812005" y="7355246"/>
              <a:ext cx="149512" cy="149512"/>
              <a:chOff x="1337242" y="4154105"/>
              <a:chExt cx="352541" cy="352541"/>
            </a:xfrm>
          </p:grpSpPr>
          <p:sp>
            <p:nvSpPr>
              <p:cNvPr id="698" name="타원 697"/>
              <p:cNvSpPr/>
              <p:nvPr/>
            </p:nvSpPr>
            <p:spPr>
              <a:xfrm>
                <a:off x="1337242" y="4154105"/>
                <a:ext cx="352541" cy="352541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9" name="그룹 698"/>
              <p:cNvGrpSpPr/>
              <p:nvPr/>
            </p:nvGrpSpPr>
            <p:grpSpPr>
              <a:xfrm>
                <a:off x="1393117" y="4209980"/>
                <a:ext cx="240790" cy="240790"/>
                <a:chOff x="1337242" y="4154105"/>
                <a:chExt cx="352541" cy="352541"/>
              </a:xfrm>
            </p:grpSpPr>
            <p:cxnSp>
              <p:nvCxnSpPr>
                <p:cNvPr id="702" name="직선 연결선 701"/>
                <p:cNvCxnSpPr>
                  <a:stCxn id="698" idx="0"/>
                  <a:endCxn id="698" idx="4"/>
                </p:cNvCxnSpPr>
                <p:nvPr/>
              </p:nvCxnSpPr>
              <p:spPr>
                <a:xfrm>
                  <a:off x="1513513" y="4154105"/>
                  <a:ext cx="0" cy="352541"/>
                </a:xfrm>
                <a:prstGeom prst="line">
                  <a:avLst/>
                </a:prstGeom>
                <a:ln w="158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직선 연결선 707"/>
                <p:cNvCxnSpPr>
                  <a:stCxn id="698" idx="2"/>
                  <a:endCxn id="698" idx="6"/>
                </p:cNvCxnSpPr>
                <p:nvPr/>
              </p:nvCxnSpPr>
              <p:spPr>
                <a:xfrm>
                  <a:off x="1337242" y="4330376"/>
                  <a:ext cx="352541" cy="0"/>
                </a:xfrm>
                <a:prstGeom prst="line">
                  <a:avLst/>
                </a:prstGeom>
                <a:ln w="158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09" name="그룹 708"/>
            <p:cNvGrpSpPr/>
            <p:nvPr/>
          </p:nvGrpSpPr>
          <p:grpSpPr>
            <a:xfrm>
              <a:off x="14990335" y="7355246"/>
              <a:ext cx="149512" cy="149512"/>
              <a:chOff x="1337242" y="4154105"/>
              <a:chExt cx="352541" cy="352541"/>
            </a:xfrm>
          </p:grpSpPr>
          <p:sp>
            <p:nvSpPr>
              <p:cNvPr id="724" name="타원 723"/>
              <p:cNvSpPr/>
              <p:nvPr/>
            </p:nvSpPr>
            <p:spPr>
              <a:xfrm>
                <a:off x="1337242" y="4154105"/>
                <a:ext cx="352541" cy="352541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26" name="그룹 725"/>
              <p:cNvGrpSpPr/>
              <p:nvPr/>
            </p:nvGrpSpPr>
            <p:grpSpPr>
              <a:xfrm>
                <a:off x="1393117" y="4209980"/>
                <a:ext cx="240790" cy="240790"/>
                <a:chOff x="1337242" y="4154105"/>
                <a:chExt cx="352541" cy="352541"/>
              </a:xfrm>
            </p:grpSpPr>
            <p:cxnSp>
              <p:nvCxnSpPr>
                <p:cNvPr id="727" name="직선 연결선 726"/>
                <p:cNvCxnSpPr>
                  <a:stCxn id="724" idx="0"/>
                  <a:endCxn id="724" idx="4"/>
                </p:cNvCxnSpPr>
                <p:nvPr/>
              </p:nvCxnSpPr>
              <p:spPr>
                <a:xfrm>
                  <a:off x="1513513" y="4154105"/>
                  <a:ext cx="0" cy="352541"/>
                </a:xfrm>
                <a:prstGeom prst="line">
                  <a:avLst/>
                </a:prstGeom>
                <a:ln w="158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직선 연결선 737"/>
                <p:cNvCxnSpPr>
                  <a:stCxn id="724" idx="2"/>
                  <a:endCxn id="724" idx="6"/>
                </p:cNvCxnSpPr>
                <p:nvPr/>
              </p:nvCxnSpPr>
              <p:spPr>
                <a:xfrm>
                  <a:off x="1337242" y="4330376"/>
                  <a:ext cx="352541" cy="0"/>
                </a:xfrm>
                <a:prstGeom prst="line">
                  <a:avLst/>
                </a:prstGeom>
                <a:ln w="158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0" name="그룹 739"/>
            <p:cNvGrpSpPr/>
            <p:nvPr/>
          </p:nvGrpSpPr>
          <p:grpSpPr>
            <a:xfrm>
              <a:off x="15168666" y="7355246"/>
              <a:ext cx="149512" cy="149512"/>
              <a:chOff x="1337242" y="4154105"/>
              <a:chExt cx="352541" cy="352541"/>
            </a:xfrm>
          </p:grpSpPr>
          <p:sp>
            <p:nvSpPr>
              <p:cNvPr id="741" name="타원 740"/>
              <p:cNvSpPr/>
              <p:nvPr/>
            </p:nvSpPr>
            <p:spPr>
              <a:xfrm>
                <a:off x="1337242" y="4154105"/>
                <a:ext cx="352541" cy="352541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42" name="그룹 741"/>
              <p:cNvGrpSpPr/>
              <p:nvPr/>
            </p:nvGrpSpPr>
            <p:grpSpPr>
              <a:xfrm>
                <a:off x="1393117" y="4209980"/>
                <a:ext cx="240790" cy="240790"/>
                <a:chOff x="1337242" y="4154105"/>
                <a:chExt cx="352541" cy="352541"/>
              </a:xfrm>
            </p:grpSpPr>
            <p:cxnSp>
              <p:nvCxnSpPr>
                <p:cNvPr id="743" name="직선 연결선 742"/>
                <p:cNvCxnSpPr>
                  <a:stCxn id="741" idx="0"/>
                  <a:endCxn id="741" idx="4"/>
                </p:cNvCxnSpPr>
                <p:nvPr/>
              </p:nvCxnSpPr>
              <p:spPr>
                <a:xfrm>
                  <a:off x="1513513" y="4154105"/>
                  <a:ext cx="0" cy="352541"/>
                </a:xfrm>
                <a:prstGeom prst="line">
                  <a:avLst/>
                </a:prstGeom>
                <a:ln w="158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직선 연결선 743"/>
                <p:cNvCxnSpPr>
                  <a:stCxn id="741" idx="2"/>
                  <a:endCxn id="741" idx="6"/>
                </p:cNvCxnSpPr>
                <p:nvPr/>
              </p:nvCxnSpPr>
              <p:spPr>
                <a:xfrm>
                  <a:off x="1337242" y="4330376"/>
                  <a:ext cx="352541" cy="0"/>
                </a:xfrm>
                <a:prstGeom prst="line">
                  <a:avLst/>
                </a:prstGeom>
                <a:ln w="158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745" name="직선 연결선 744"/>
          <p:cNvCxnSpPr/>
          <p:nvPr/>
        </p:nvCxnSpPr>
        <p:spPr>
          <a:xfrm>
            <a:off x="14785238" y="9016926"/>
            <a:ext cx="2603318" cy="0"/>
          </a:xfrm>
          <a:prstGeom prst="line">
            <a:avLst/>
          </a:prstGeom>
          <a:ln w="12700" cap="rnd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연결선 746"/>
          <p:cNvCxnSpPr/>
          <p:nvPr/>
        </p:nvCxnSpPr>
        <p:spPr>
          <a:xfrm>
            <a:off x="14785238" y="9088934"/>
            <a:ext cx="2603318" cy="0"/>
          </a:xfrm>
          <a:prstGeom prst="line">
            <a:avLst/>
          </a:prstGeom>
          <a:ln w="12700" cap="rnd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8" name="직선 연결선 747"/>
          <p:cNvCxnSpPr/>
          <p:nvPr/>
        </p:nvCxnSpPr>
        <p:spPr>
          <a:xfrm>
            <a:off x="14785238" y="9160942"/>
            <a:ext cx="2603318" cy="0"/>
          </a:xfrm>
          <a:prstGeom prst="line">
            <a:avLst/>
          </a:prstGeom>
          <a:ln w="12700" cap="rnd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직선 화살표 연결선 748"/>
          <p:cNvCxnSpPr/>
          <p:nvPr/>
        </p:nvCxnSpPr>
        <p:spPr>
          <a:xfrm flipV="1">
            <a:off x="15086297" y="7431179"/>
            <a:ext cx="0" cy="1547466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0" name="TextBox 749"/>
          <p:cNvSpPr txBox="1"/>
          <p:nvPr/>
        </p:nvSpPr>
        <p:spPr>
          <a:xfrm>
            <a:off x="17145037" y="9357221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Skimmer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1" name="TextBox 750"/>
              <p:cNvSpPr txBox="1"/>
              <p:nvPr/>
            </p:nvSpPr>
            <p:spPr>
              <a:xfrm>
                <a:off x="18108636" y="8512870"/>
                <a:ext cx="16129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(800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en-US" altLang="ko-K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diameter)</a:t>
                </a:r>
                <a:endParaRPr lang="ko-KR" alt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1" name="TextBox 7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8636" y="8512870"/>
                <a:ext cx="1612942" cy="307777"/>
              </a:xfrm>
              <a:prstGeom prst="rect">
                <a:avLst/>
              </a:prstGeom>
              <a:blipFill>
                <a:blip r:embed="rId50"/>
                <a:stretch>
                  <a:fillRect l="-379" t="-1961" r="-379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2" name="TextBox 751"/>
          <p:cNvSpPr txBox="1"/>
          <p:nvPr/>
        </p:nvSpPr>
        <p:spPr>
          <a:xfrm>
            <a:off x="18158549" y="9213205"/>
            <a:ext cx="1750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Pulsed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Valve System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직사각형 289"/>
          <p:cNvSpPr/>
          <p:nvPr/>
        </p:nvSpPr>
        <p:spPr>
          <a:xfrm>
            <a:off x="418431" y="7100724"/>
            <a:ext cx="6543560" cy="4370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9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1" name="직사각형 290"/>
          <p:cNvSpPr/>
          <p:nvPr/>
        </p:nvSpPr>
        <p:spPr>
          <a:xfrm>
            <a:off x="7163420" y="6403528"/>
            <a:ext cx="6987244" cy="29571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9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" name="직사각형 291"/>
          <p:cNvSpPr/>
          <p:nvPr/>
        </p:nvSpPr>
        <p:spPr>
          <a:xfrm>
            <a:off x="14345188" y="6403528"/>
            <a:ext cx="6499752" cy="69375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9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3" name="직사각형 292"/>
          <p:cNvSpPr/>
          <p:nvPr/>
        </p:nvSpPr>
        <p:spPr>
          <a:xfrm>
            <a:off x="7149611" y="9732184"/>
            <a:ext cx="6987244" cy="360149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9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15642996" y="683694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MCP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458933" y="24838959"/>
            <a:ext cx="6566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Relative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energies (kJ/</a:t>
            </a:r>
            <a:r>
              <a:rPr lang="en-US" altLang="ko-K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calculated by DFT theory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listed for the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2CI-H</a:t>
            </a:r>
            <a:r>
              <a:rPr lang="en-US" altLang="ko-KR" sz="16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O. 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14001534" y="24838959"/>
            <a:ext cx="6566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energies (kJ/</a:t>
            </a:r>
            <a:r>
              <a:rPr lang="en-US" altLang="ko-KR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calculated by DFT theory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listed for the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2CI-H</a:t>
            </a:r>
            <a:r>
              <a:rPr lang="en-US" altLang="ko-KR" sz="16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ko-KR" sz="16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10600" y="27846496"/>
            <a:ext cx="1263434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For monomer, R2PI spectrum was obtained, but with a broad spectral feature. However, it was possible to observe sharp spectral peaks for 2CI-(H</a:t>
            </a:r>
            <a:r>
              <a:rPr lang="en-US" altLang="ko-KR" sz="2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  <a:r>
              <a:rPr lang="en-US" altLang="ko-KR" sz="2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1-3</a:t>
            </a:r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clusters upon adding water. Moreover, the origin band of each cluster shifted to the red frequency as the number of water increased. The conformational structures of 2CI and 2CI-(H</a:t>
            </a:r>
            <a:r>
              <a:rPr lang="en-US" altLang="ko-KR" sz="2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  <a:r>
              <a:rPr lang="en-US" altLang="ko-KR" sz="2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 = 1-3) have been studied by using R2PI and DFT calculation. To further investigate the 2CI-(H</a:t>
            </a:r>
            <a:r>
              <a:rPr lang="en-US" altLang="ko-KR" sz="2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O)</a:t>
            </a:r>
            <a:r>
              <a:rPr lang="en-US" altLang="ko-KR" sz="2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0-3 </a:t>
            </a:r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systems, we have employed the various gas-phase spectroscopic techniques, such as, UV-UV hole burning (UV-UV HB) and IR-dip spectroscopy</a:t>
            </a:r>
            <a:r>
              <a:rPr lang="en-US" altLang="ko-KR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28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15120</TotalTime>
  <Words>777</Words>
  <Application>Microsoft Office PowerPoint</Application>
  <PresentationFormat>사용자 지정</PresentationFormat>
  <Paragraphs>123</Paragraphs>
  <Slides>1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굴림</vt:lpstr>
      <vt:lpstr>맑은 고딕</vt:lpstr>
      <vt:lpstr>함초롬바탕</vt:lpstr>
      <vt:lpstr>Arial</vt:lpstr>
      <vt:lpstr>Cambria Math</vt:lpstr>
      <vt:lpstr>Times New Roman</vt:lpstr>
      <vt:lpstr>Office 테마</vt:lpstr>
      <vt:lpstr>Graph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moon</dc:creator>
  <cp:lastModifiedBy>laser1</cp:lastModifiedBy>
  <cp:revision>339</cp:revision>
  <cp:lastPrinted>2019-02-27T05:17:53Z</cp:lastPrinted>
  <dcterms:created xsi:type="dcterms:W3CDTF">2013-04-16T05:20:52Z</dcterms:created>
  <dcterms:modified xsi:type="dcterms:W3CDTF">2019-02-28T06:57:55Z</dcterms:modified>
</cp:coreProperties>
</file>